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74" r:id="rId7"/>
    <p:sldId id="258" r:id="rId8"/>
    <p:sldId id="259" r:id="rId9"/>
    <p:sldId id="273" r:id="rId10"/>
    <p:sldId id="275" r:id="rId11"/>
    <p:sldId id="276" r:id="rId12"/>
    <p:sldId id="260" r:id="rId13"/>
    <p:sldId id="269" r:id="rId14"/>
    <p:sldId id="264" r:id="rId15"/>
    <p:sldId id="270" r:id="rId16"/>
  </p:sldIdLst>
  <p:sldSz cx="6858000" cy="9906000" type="A4"/>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E4A27-9814-49B0-9D8D-1D6150488361}" v="6" dt="2026-04-23T14:00:37.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0" d="100"/>
          <a:sy n="70" d="100"/>
        </p:scale>
        <p:origin x="324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oore" userId="e46d5b3c-9ab4-4e1f-af5e-aa7b7ba42cd1" providerId="ADAL" clId="{471BB397-59F7-44B6-9147-84D6C5C3905E}"/>
    <pc:docChg chg="undo custSel modSld">
      <pc:chgData name="Miss Moore" userId="e46d5b3c-9ab4-4e1f-af5e-aa7b7ba42cd1" providerId="ADAL" clId="{471BB397-59F7-44B6-9147-84D6C5C3905E}" dt="2026-04-24T15:06:45.330" v="1095" actId="14100"/>
      <pc:docMkLst>
        <pc:docMk/>
      </pc:docMkLst>
      <pc:sldChg chg="addSp delSp modSp mod">
        <pc:chgData name="Miss Moore" userId="e46d5b3c-9ab4-4e1f-af5e-aa7b7ba42cd1" providerId="ADAL" clId="{471BB397-59F7-44B6-9147-84D6C5C3905E}" dt="2026-04-23T13:45:14.008" v="23" actId="20577"/>
        <pc:sldMkLst>
          <pc:docMk/>
          <pc:sldMk cId="1325608595" sldId="257"/>
        </pc:sldMkLst>
        <pc:spChg chg="mod">
          <ac:chgData name="Miss Moore" userId="e46d5b3c-9ab4-4e1f-af5e-aa7b7ba42cd1" providerId="ADAL" clId="{471BB397-59F7-44B6-9147-84D6C5C3905E}" dt="2026-04-23T13:45:14.008" v="23" actId="20577"/>
          <ac:spMkLst>
            <pc:docMk/>
            <pc:sldMk cId="1325608595" sldId="257"/>
            <ac:spMk id="3" creationId="{22788C46-D0BC-4307-AE55-7601A139E7CB}"/>
          </ac:spMkLst>
        </pc:spChg>
        <pc:picChg chg="add mod">
          <ac:chgData name="Miss Moore" userId="e46d5b3c-9ab4-4e1f-af5e-aa7b7ba42cd1" providerId="ADAL" clId="{471BB397-59F7-44B6-9147-84D6C5C3905E}" dt="2026-04-23T13:44:57.351" v="1"/>
          <ac:picMkLst>
            <pc:docMk/>
            <pc:sldMk cId="1325608595" sldId="257"/>
            <ac:picMk id="5" creationId="{E0141CFA-1BD1-1CFB-6B7B-2F0304D449D1}"/>
          </ac:picMkLst>
        </pc:picChg>
        <pc:picChg chg="del">
          <ac:chgData name="Miss Moore" userId="e46d5b3c-9ab4-4e1f-af5e-aa7b7ba42cd1" providerId="ADAL" clId="{471BB397-59F7-44B6-9147-84D6C5C3905E}" dt="2026-04-23T13:44:54.809" v="0" actId="478"/>
          <ac:picMkLst>
            <pc:docMk/>
            <pc:sldMk cId="1325608595" sldId="257"/>
            <ac:picMk id="9" creationId="{AFA5D477-8D90-75EC-5BD5-132285DE6E62}"/>
          </ac:picMkLst>
        </pc:picChg>
      </pc:sldChg>
      <pc:sldChg chg="addSp modSp mod">
        <pc:chgData name="Miss Moore" userId="e46d5b3c-9ab4-4e1f-af5e-aa7b7ba42cd1" providerId="ADAL" clId="{471BB397-59F7-44B6-9147-84D6C5C3905E}" dt="2026-04-23T13:59:37.427" v="1085" actId="207"/>
        <pc:sldMkLst>
          <pc:docMk/>
          <pc:sldMk cId="1639799154" sldId="258"/>
        </pc:sldMkLst>
        <pc:spChg chg="mod">
          <ac:chgData name="Miss Moore" userId="e46d5b3c-9ab4-4e1f-af5e-aa7b7ba42cd1" providerId="ADAL" clId="{471BB397-59F7-44B6-9147-84D6C5C3905E}" dt="2026-04-23T13:59:20.656" v="1084" actId="207"/>
          <ac:spMkLst>
            <pc:docMk/>
            <pc:sldMk cId="1639799154" sldId="258"/>
            <ac:spMk id="2" creationId="{8C543F67-9C70-4748-8C0C-3A7863422F99}"/>
          </ac:spMkLst>
        </pc:spChg>
        <pc:spChg chg="mod">
          <ac:chgData name="Miss Moore" userId="e46d5b3c-9ab4-4e1f-af5e-aa7b7ba42cd1" providerId="ADAL" clId="{471BB397-59F7-44B6-9147-84D6C5C3905E}" dt="2026-04-23T13:59:37.427" v="1085" actId="207"/>
          <ac:spMkLst>
            <pc:docMk/>
            <pc:sldMk cId="1639799154" sldId="258"/>
            <ac:spMk id="3" creationId="{95B371F2-DBA5-415A-82C8-651F587B857A}"/>
          </ac:spMkLst>
        </pc:spChg>
        <pc:graphicFrameChg chg="add mod">
          <ac:chgData name="Miss Moore" userId="e46d5b3c-9ab4-4e1f-af5e-aa7b7ba42cd1" providerId="ADAL" clId="{471BB397-59F7-44B6-9147-84D6C5C3905E}" dt="2026-04-23T13:51:59.704" v="68" actId="1076"/>
          <ac:graphicFrameMkLst>
            <pc:docMk/>
            <pc:sldMk cId="1639799154" sldId="258"/>
            <ac:graphicFrameMk id="5" creationId="{32809423-6003-83F1-A77D-DF2DB5376D9F}"/>
          </ac:graphicFrameMkLst>
        </pc:graphicFrameChg>
      </pc:sldChg>
      <pc:sldChg chg="addSp delSp modSp mod">
        <pc:chgData name="Miss Moore" userId="e46d5b3c-9ab4-4e1f-af5e-aa7b7ba42cd1" providerId="ADAL" clId="{471BB397-59F7-44B6-9147-84D6C5C3905E}" dt="2026-04-24T15:02:59.514" v="1091" actId="14100"/>
        <pc:sldMkLst>
          <pc:docMk/>
          <pc:sldMk cId="3446797337" sldId="259"/>
        </pc:sldMkLst>
        <pc:picChg chg="add mod">
          <ac:chgData name="Miss Moore" userId="e46d5b3c-9ab4-4e1f-af5e-aa7b7ba42cd1" providerId="ADAL" clId="{471BB397-59F7-44B6-9147-84D6C5C3905E}" dt="2026-04-24T15:02:59.514" v="1091" actId="14100"/>
          <ac:picMkLst>
            <pc:docMk/>
            <pc:sldMk cId="3446797337" sldId="259"/>
            <ac:picMk id="3" creationId="{D0554F45-CC20-5AAC-13B3-894AD9EDB559}"/>
          </ac:picMkLst>
        </pc:picChg>
        <pc:picChg chg="del">
          <ac:chgData name="Miss Moore" userId="e46d5b3c-9ab4-4e1f-af5e-aa7b7ba42cd1" providerId="ADAL" clId="{471BB397-59F7-44B6-9147-84D6C5C3905E}" dt="2026-04-24T14:58:44.786" v="1088" actId="478"/>
          <ac:picMkLst>
            <pc:docMk/>
            <pc:sldMk cId="3446797337" sldId="259"/>
            <ac:picMk id="5" creationId="{216C372B-A10E-849E-C339-54FF9138A60F}"/>
          </ac:picMkLst>
        </pc:picChg>
      </pc:sldChg>
      <pc:sldChg chg="addSp delSp modSp mod">
        <pc:chgData name="Miss Moore" userId="e46d5b3c-9ab4-4e1f-af5e-aa7b7ba42cd1" providerId="ADAL" clId="{471BB397-59F7-44B6-9147-84D6C5C3905E}" dt="2026-04-23T14:00:37.315" v="1087"/>
        <pc:sldMkLst>
          <pc:docMk/>
          <pc:sldMk cId="700209266" sldId="264"/>
        </pc:sldMkLst>
        <pc:picChg chg="add mod">
          <ac:chgData name="Miss Moore" userId="e46d5b3c-9ab4-4e1f-af5e-aa7b7ba42cd1" providerId="ADAL" clId="{471BB397-59F7-44B6-9147-84D6C5C3905E}" dt="2026-04-23T14:00:37.315" v="1087"/>
          <ac:picMkLst>
            <pc:docMk/>
            <pc:sldMk cId="700209266" sldId="264"/>
            <ac:picMk id="5" creationId="{3F4A9B32-3D38-0641-649B-DF8081C1CD0C}"/>
          </ac:picMkLst>
        </pc:picChg>
        <pc:picChg chg="del">
          <ac:chgData name="Miss Moore" userId="e46d5b3c-9ab4-4e1f-af5e-aa7b7ba42cd1" providerId="ADAL" clId="{471BB397-59F7-44B6-9147-84D6C5C3905E}" dt="2026-04-23T14:00:34.855" v="1086" actId="478"/>
          <ac:picMkLst>
            <pc:docMk/>
            <pc:sldMk cId="700209266" sldId="264"/>
            <ac:picMk id="12" creationId="{2336F40B-EE13-2A49-F6C3-A24F76452EE9}"/>
          </ac:picMkLst>
        </pc:picChg>
      </pc:sldChg>
      <pc:sldChg chg="addSp delSp modSp mod">
        <pc:chgData name="Miss Moore" userId="e46d5b3c-9ab4-4e1f-af5e-aa7b7ba42cd1" providerId="ADAL" clId="{471BB397-59F7-44B6-9147-84D6C5C3905E}" dt="2026-04-24T15:06:45.330" v="1095" actId="14100"/>
        <pc:sldMkLst>
          <pc:docMk/>
          <pc:sldMk cId="2639983765" sldId="273"/>
        </pc:sldMkLst>
        <pc:picChg chg="add mod">
          <ac:chgData name="Miss Moore" userId="e46d5b3c-9ab4-4e1f-af5e-aa7b7ba42cd1" providerId="ADAL" clId="{471BB397-59F7-44B6-9147-84D6C5C3905E}" dt="2026-04-24T15:06:45.330" v="1095" actId="14100"/>
          <ac:picMkLst>
            <pc:docMk/>
            <pc:sldMk cId="2639983765" sldId="273"/>
            <ac:picMk id="3" creationId="{B0D38633-D1D9-59AC-D0C5-BCB4EB01E50C}"/>
          </ac:picMkLst>
        </pc:picChg>
        <pc:picChg chg="del">
          <ac:chgData name="Miss Moore" userId="e46d5b3c-9ab4-4e1f-af5e-aa7b7ba42cd1" providerId="ADAL" clId="{471BB397-59F7-44B6-9147-84D6C5C3905E}" dt="2026-04-24T15:06:36.754" v="1092" actId="478"/>
          <ac:picMkLst>
            <pc:docMk/>
            <pc:sldMk cId="2639983765" sldId="273"/>
            <ac:picMk id="4" creationId="{2DAA204F-C482-B664-5E4F-12A928BB6AE5}"/>
          </ac:picMkLst>
        </pc:picChg>
      </pc:sldChg>
      <pc:sldChg chg="addSp delSp modSp mod">
        <pc:chgData name="Miss Moore" userId="e46d5b3c-9ab4-4e1f-af5e-aa7b7ba42cd1" providerId="ADAL" clId="{471BB397-59F7-44B6-9147-84D6C5C3905E}" dt="2026-04-23T13:46:21.743" v="27" actId="20577"/>
        <pc:sldMkLst>
          <pc:docMk/>
          <pc:sldMk cId="2519515450" sldId="274"/>
        </pc:sldMkLst>
        <pc:spChg chg="del">
          <ac:chgData name="Miss Moore" userId="e46d5b3c-9ab4-4e1f-af5e-aa7b7ba42cd1" providerId="ADAL" clId="{471BB397-59F7-44B6-9147-84D6C5C3905E}" dt="2026-04-23T13:45:29.486" v="24" actId="478"/>
          <ac:spMkLst>
            <pc:docMk/>
            <pc:sldMk cId="2519515450" sldId="274"/>
            <ac:spMk id="6" creationId="{B0FE853E-D80D-5F91-649D-6A3AA68A9DA7}"/>
          </ac:spMkLst>
        </pc:spChg>
        <pc:spChg chg="mod">
          <ac:chgData name="Miss Moore" userId="e46d5b3c-9ab4-4e1f-af5e-aa7b7ba42cd1" providerId="ADAL" clId="{471BB397-59F7-44B6-9147-84D6C5C3905E}" dt="2026-04-23T13:46:21.743" v="27" actId="20577"/>
          <ac:spMkLst>
            <pc:docMk/>
            <pc:sldMk cId="2519515450" sldId="274"/>
            <ac:spMk id="9" creationId="{121C53EC-A5D6-385D-63A7-B3DD18754214}"/>
          </ac:spMkLst>
        </pc:spChg>
        <pc:picChg chg="add mod">
          <ac:chgData name="Miss Moore" userId="e46d5b3c-9ab4-4e1f-af5e-aa7b7ba42cd1" providerId="ADAL" clId="{471BB397-59F7-44B6-9147-84D6C5C3905E}" dt="2026-04-23T13:45:32.924" v="25"/>
          <ac:picMkLst>
            <pc:docMk/>
            <pc:sldMk cId="2519515450" sldId="274"/>
            <ac:picMk id="3" creationId="{6A0CC904-0E2A-2AB9-4ED4-DA559738DA5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C242F-EEF5-4F81-9F38-DBE42DBE1ED9}"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0767FFA1-5CFD-4544-BB03-FAFAA2EC7B5A}">
      <dgm:prSet phldrT="[Text]" custT="1"/>
      <dgm:spPr>
        <a:xfrm>
          <a:off x="0" y="101531"/>
          <a:ext cx="2414924" cy="2415219"/>
        </a:xfrm>
        <a:prstGeom prst="ellipse">
          <a:avLst/>
        </a:prstGeom>
        <a:solidFill>
          <a:srgbClr val="92D050">
            <a:alpha val="50000"/>
          </a:srgbClr>
        </a:solidFill>
        <a:ln w="25400" cap="flat" cmpd="sng" algn="ctr">
          <a:solidFill>
            <a:sysClr val="window" lastClr="FFFFFF">
              <a:hueOff val="0"/>
              <a:satOff val="0"/>
              <a:lumOff val="0"/>
              <a:alphaOff val="0"/>
            </a:sysClr>
          </a:solidFill>
          <a:prstDash val="solid"/>
        </a:ln>
        <a:effectLst/>
      </dgm:spPr>
      <dgm:t>
        <a:bodyPr/>
        <a:lstStyle/>
        <a:p>
          <a:r>
            <a:rPr lang="en-GB" sz="1050" dirty="0">
              <a:solidFill>
                <a:sysClr val="windowText" lastClr="000000"/>
              </a:solidFill>
              <a:latin typeface="Candara" panose="020E0502030303020204" pitchFamily="34" charset="0"/>
              <a:ea typeface="+mn-ea"/>
              <a:cs typeface="+mn-cs"/>
            </a:rPr>
            <a:t>The highest quality of </a:t>
          </a:r>
          <a:r>
            <a:rPr lang="en-GB" sz="1050" b="1" dirty="0">
              <a:solidFill>
                <a:sysClr val="windowText" lastClr="000000"/>
              </a:solidFill>
              <a:latin typeface="Candara" panose="020E0502030303020204" pitchFamily="34" charset="0"/>
              <a:ea typeface="+mn-ea"/>
              <a:cs typeface="+mn-cs"/>
            </a:rPr>
            <a:t>Teaching</a:t>
          </a:r>
        </a:p>
      </dgm:t>
    </dgm:pt>
    <dgm:pt modelId="{3BED39B7-98B3-429E-96E2-A6D51E644387}" type="parTrans" cxnId="{F51BCDFA-7D57-448C-B7D7-A212D6348DBB}">
      <dgm:prSet/>
      <dgm:spPr/>
      <dgm:t>
        <a:bodyPr/>
        <a:lstStyle/>
        <a:p>
          <a:endParaRPr lang="en-GB"/>
        </a:p>
      </dgm:t>
    </dgm:pt>
    <dgm:pt modelId="{76865C69-5B9C-4B31-BB47-DD9A2E35FCD1}" type="sibTrans" cxnId="{F51BCDFA-7D57-448C-B7D7-A212D6348DBB}">
      <dgm:prSet/>
      <dgm:spPr/>
      <dgm:t>
        <a:bodyPr/>
        <a:lstStyle/>
        <a:p>
          <a:endParaRPr lang="en-GB"/>
        </a:p>
      </dgm:t>
    </dgm:pt>
    <dgm:pt modelId="{0476AF94-C9D8-4C0C-980E-71258001BE20}">
      <dgm:prSet phldrT="[Text]" custT="1"/>
      <dgm:spPr>
        <a:xfrm>
          <a:off x="1242469" y="1712348"/>
          <a:ext cx="2414924" cy="2415219"/>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050" dirty="0">
              <a:solidFill>
                <a:sysClr val="windowText" lastClr="000000"/>
              </a:solidFill>
              <a:latin typeface="Candara" panose="020E0502030303020204" pitchFamily="34" charset="0"/>
              <a:ea typeface="+mn-ea"/>
              <a:cs typeface="+mn-cs"/>
            </a:rPr>
            <a:t>The highest quality of </a:t>
          </a:r>
          <a:r>
            <a:rPr lang="en-GB" sz="1050" b="1" dirty="0">
              <a:solidFill>
                <a:sysClr val="windowText" lastClr="000000"/>
              </a:solidFill>
              <a:latin typeface="Candara" panose="020E0502030303020204" pitchFamily="34" charset="0"/>
              <a:ea typeface="+mn-ea"/>
              <a:cs typeface="+mn-cs"/>
            </a:rPr>
            <a:t>Leadership</a:t>
          </a:r>
        </a:p>
      </dgm:t>
    </dgm:pt>
    <dgm:pt modelId="{4FDB4671-91C4-4CE5-939B-BDE8BAC0F5F3}" type="parTrans" cxnId="{5D12D916-AE29-4971-9DF1-A21EAD9155BC}">
      <dgm:prSet/>
      <dgm:spPr/>
      <dgm:t>
        <a:bodyPr/>
        <a:lstStyle/>
        <a:p>
          <a:endParaRPr lang="en-GB"/>
        </a:p>
      </dgm:t>
    </dgm:pt>
    <dgm:pt modelId="{E0EB8EC8-5A1C-45CB-AB34-E40CF7CEE732}" type="sibTrans" cxnId="{5D12D916-AE29-4971-9DF1-A21EAD9155BC}">
      <dgm:prSet/>
      <dgm:spPr/>
      <dgm:t>
        <a:bodyPr/>
        <a:lstStyle/>
        <a:p>
          <a:endParaRPr lang="en-GB"/>
        </a:p>
      </dgm:t>
    </dgm:pt>
    <dgm:pt modelId="{1005F2DC-54C1-4DAE-8360-3EC11A6669D6}">
      <dgm:prSet phldrT="[Text]" custT="1"/>
      <dgm:spPr>
        <a:xfrm>
          <a:off x="2484325" y="101531"/>
          <a:ext cx="2414924" cy="2415219"/>
        </a:xfrm>
        <a:prstGeom prst="ellipse">
          <a:avLst/>
        </a:prstGeom>
        <a:solidFill>
          <a:srgbClr val="8064A2">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r>
            <a:rPr lang="en-GB" sz="1050" dirty="0">
              <a:solidFill>
                <a:sysClr val="windowText" lastClr="000000"/>
              </a:solidFill>
              <a:latin typeface="Candara" panose="020E0502030303020204" pitchFamily="34" charset="0"/>
              <a:ea typeface="+mn-ea"/>
              <a:cs typeface="+mn-cs"/>
            </a:rPr>
            <a:t>The highest quality of </a:t>
          </a:r>
          <a:r>
            <a:rPr lang="en-GB" sz="1050" b="1" dirty="0">
              <a:solidFill>
                <a:sysClr val="windowText" lastClr="000000"/>
              </a:solidFill>
              <a:latin typeface="Candara" panose="020E0502030303020204" pitchFamily="34" charset="0"/>
              <a:ea typeface="+mn-ea"/>
              <a:cs typeface="+mn-cs"/>
            </a:rPr>
            <a:t>Pastoral Support and Guidance</a:t>
          </a:r>
        </a:p>
      </dgm:t>
    </dgm:pt>
    <dgm:pt modelId="{8BEF15C1-6B0B-4672-BD0F-C7C64B833623}" type="parTrans" cxnId="{1F1A8A97-23D2-4E31-9589-9B378B27B5AA}">
      <dgm:prSet/>
      <dgm:spPr/>
      <dgm:t>
        <a:bodyPr/>
        <a:lstStyle/>
        <a:p>
          <a:endParaRPr lang="en-GB"/>
        </a:p>
      </dgm:t>
    </dgm:pt>
    <dgm:pt modelId="{276CC9BB-D50E-4012-93CA-FE79D8A6E1F8}" type="sibTrans" cxnId="{1F1A8A97-23D2-4E31-9589-9B378B27B5AA}">
      <dgm:prSet/>
      <dgm:spPr/>
      <dgm:t>
        <a:bodyPr/>
        <a:lstStyle/>
        <a:p>
          <a:endParaRPr lang="en-GB"/>
        </a:p>
      </dgm:t>
    </dgm:pt>
    <dgm:pt modelId="{8E82C3DA-1BF5-4977-A0CF-89AFBBEF8D2D}">
      <dgm:prSet phldrT="[Text]" custT="1"/>
      <dgm:spPr>
        <a:xfrm>
          <a:off x="3726795" y="1712348"/>
          <a:ext cx="2414924" cy="2415219"/>
        </a:xfrm>
        <a:prstGeom prst="ellipse">
          <a:avLst/>
        </a:prstGeom>
        <a:solidFill>
          <a:srgbClr val="C0504D">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r>
            <a:rPr lang="en-GB" sz="1050" dirty="0">
              <a:solidFill>
                <a:sysClr val="windowText" lastClr="000000"/>
              </a:solidFill>
              <a:latin typeface="Candara" panose="020E0502030303020204" pitchFamily="34" charset="0"/>
              <a:ea typeface="+mn-ea"/>
              <a:cs typeface="+mn-cs"/>
            </a:rPr>
            <a:t>The highest quality of </a:t>
          </a:r>
          <a:r>
            <a:rPr lang="en-GB" sz="1050" b="1" dirty="0">
              <a:solidFill>
                <a:sysClr val="windowText" lastClr="000000"/>
              </a:solidFill>
              <a:latin typeface="Candara" panose="020E0502030303020204" pitchFamily="34" charset="0"/>
              <a:ea typeface="+mn-ea"/>
              <a:cs typeface="+mn-cs"/>
            </a:rPr>
            <a:t>Extra-Curricular, Enrichment and Volunteering Programmes</a:t>
          </a:r>
        </a:p>
      </dgm:t>
    </dgm:pt>
    <dgm:pt modelId="{1F0F2906-B9CC-4F03-9268-D17A3BA7DC79}" type="parTrans" cxnId="{04170D1E-154F-4082-9C54-25EFDB854AE6}">
      <dgm:prSet/>
      <dgm:spPr/>
      <dgm:t>
        <a:bodyPr/>
        <a:lstStyle/>
        <a:p>
          <a:endParaRPr lang="en-GB"/>
        </a:p>
      </dgm:t>
    </dgm:pt>
    <dgm:pt modelId="{F05D38F0-14D4-400D-9743-AC5B9963869F}" type="sibTrans" cxnId="{04170D1E-154F-4082-9C54-25EFDB854AE6}">
      <dgm:prSet/>
      <dgm:spPr/>
      <dgm:t>
        <a:bodyPr/>
        <a:lstStyle/>
        <a:p>
          <a:endParaRPr lang="en-GB"/>
        </a:p>
      </dgm:t>
    </dgm:pt>
    <dgm:pt modelId="{55D7FBB9-CE44-4A7A-8EFF-850D1F40D306}" type="pres">
      <dgm:prSet presAssocID="{0FAC242F-EEF5-4F81-9F38-DBE42DBE1ED9}" presName="Name0" presStyleCnt="0">
        <dgm:presLayoutVars>
          <dgm:chMax val="7"/>
          <dgm:dir/>
          <dgm:resizeHandles val="exact"/>
        </dgm:presLayoutVars>
      </dgm:prSet>
      <dgm:spPr/>
    </dgm:pt>
    <dgm:pt modelId="{4ECB2373-7F06-495A-AE81-8AF716FB3A4E}" type="pres">
      <dgm:prSet presAssocID="{0FAC242F-EEF5-4F81-9F38-DBE42DBE1ED9}" presName="ellipse1" presStyleLbl="vennNode1" presStyleIdx="0" presStyleCnt="4">
        <dgm:presLayoutVars>
          <dgm:bulletEnabled val="1"/>
        </dgm:presLayoutVars>
      </dgm:prSet>
      <dgm:spPr/>
    </dgm:pt>
    <dgm:pt modelId="{C0C7893B-FC89-4393-8298-0F58E0E3A7DD}" type="pres">
      <dgm:prSet presAssocID="{0FAC242F-EEF5-4F81-9F38-DBE42DBE1ED9}" presName="ellipse2" presStyleLbl="vennNode1" presStyleIdx="1" presStyleCnt="4">
        <dgm:presLayoutVars>
          <dgm:bulletEnabled val="1"/>
        </dgm:presLayoutVars>
      </dgm:prSet>
      <dgm:spPr/>
    </dgm:pt>
    <dgm:pt modelId="{1579B261-ADD8-4291-9893-8A1671891423}" type="pres">
      <dgm:prSet presAssocID="{0FAC242F-EEF5-4F81-9F38-DBE42DBE1ED9}" presName="ellipse3" presStyleLbl="vennNode1" presStyleIdx="2" presStyleCnt="4">
        <dgm:presLayoutVars>
          <dgm:bulletEnabled val="1"/>
        </dgm:presLayoutVars>
      </dgm:prSet>
      <dgm:spPr/>
    </dgm:pt>
    <dgm:pt modelId="{87DCACF2-6FA1-4D32-958A-1B3D083CEB32}" type="pres">
      <dgm:prSet presAssocID="{0FAC242F-EEF5-4F81-9F38-DBE42DBE1ED9}" presName="ellipse4" presStyleLbl="vennNode1" presStyleIdx="3" presStyleCnt="4">
        <dgm:presLayoutVars>
          <dgm:bulletEnabled val="1"/>
        </dgm:presLayoutVars>
      </dgm:prSet>
      <dgm:spPr/>
    </dgm:pt>
  </dgm:ptLst>
  <dgm:cxnLst>
    <dgm:cxn modelId="{E1856F0F-D3D2-4AF7-A1A3-8F072C9EBDBF}" type="presOf" srcId="{8E82C3DA-1BF5-4977-A0CF-89AFBBEF8D2D}" destId="{87DCACF2-6FA1-4D32-958A-1B3D083CEB32}" srcOrd="0" destOrd="0" presId="urn:microsoft.com/office/officeart/2005/8/layout/rings+Icon"/>
    <dgm:cxn modelId="{5D12D916-AE29-4971-9DF1-A21EAD9155BC}" srcId="{0FAC242F-EEF5-4F81-9F38-DBE42DBE1ED9}" destId="{0476AF94-C9D8-4C0C-980E-71258001BE20}" srcOrd="1" destOrd="0" parTransId="{4FDB4671-91C4-4CE5-939B-BDE8BAC0F5F3}" sibTransId="{E0EB8EC8-5A1C-45CB-AB34-E40CF7CEE732}"/>
    <dgm:cxn modelId="{04E96619-1FC0-4C6A-8327-A92C325B069E}" type="presOf" srcId="{1005F2DC-54C1-4DAE-8360-3EC11A6669D6}" destId="{1579B261-ADD8-4291-9893-8A1671891423}" srcOrd="0" destOrd="0" presId="urn:microsoft.com/office/officeart/2005/8/layout/rings+Icon"/>
    <dgm:cxn modelId="{04170D1E-154F-4082-9C54-25EFDB854AE6}" srcId="{0FAC242F-EEF5-4F81-9F38-DBE42DBE1ED9}" destId="{8E82C3DA-1BF5-4977-A0CF-89AFBBEF8D2D}" srcOrd="3" destOrd="0" parTransId="{1F0F2906-B9CC-4F03-9268-D17A3BA7DC79}" sibTransId="{F05D38F0-14D4-400D-9743-AC5B9963869F}"/>
    <dgm:cxn modelId="{B9BFF948-4604-4878-B37D-1F1428A5A6E2}" type="presOf" srcId="{0767FFA1-5CFD-4544-BB03-FAFAA2EC7B5A}" destId="{4ECB2373-7F06-495A-AE81-8AF716FB3A4E}" srcOrd="0" destOrd="0" presId="urn:microsoft.com/office/officeart/2005/8/layout/rings+Icon"/>
    <dgm:cxn modelId="{1F1A8A97-23D2-4E31-9589-9B378B27B5AA}" srcId="{0FAC242F-EEF5-4F81-9F38-DBE42DBE1ED9}" destId="{1005F2DC-54C1-4DAE-8360-3EC11A6669D6}" srcOrd="2" destOrd="0" parTransId="{8BEF15C1-6B0B-4672-BD0F-C7C64B833623}" sibTransId="{276CC9BB-D50E-4012-93CA-FE79D8A6E1F8}"/>
    <dgm:cxn modelId="{CC4666E3-C5DB-47E3-BBA5-A3A75406C175}" type="presOf" srcId="{0FAC242F-EEF5-4F81-9F38-DBE42DBE1ED9}" destId="{55D7FBB9-CE44-4A7A-8EFF-850D1F40D306}" srcOrd="0" destOrd="0" presId="urn:microsoft.com/office/officeart/2005/8/layout/rings+Icon"/>
    <dgm:cxn modelId="{5FDB89F0-AC00-4B67-A91C-C4D42AE16982}" type="presOf" srcId="{0476AF94-C9D8-4C0C-980E-71258001BE20}" destId="{C0C7893B-FC89-4393-8298-0F58E0E3A7DD}" srcOrd="0" destOrd="0" presId="urn:microsoft.com/office/officeart/2005/8/layout/rings+Icon"/>
    <dgm:cxn modelId="{F51BCDFA-7D57-448C-B7D7-A212D6348DBB}" srcId="{0FAC242F-EEF5-4F81-9F38-DBE42DBE1ED9}" destId="{0767FFA1-5CFD-4544-BB03-FAFAA2EC7B5A}" srcOrd="0" destOrd="0" parTransId="{3BED39B7-98B3-429E-96E2-A6D51E644387}" sibTransId="{76865C69-5B9C-4B31-BB47-DD9A2E35FCD1}"/>
    <dgm:cxn modelId="{2110CD14-EF03-4E48-9827-C138CBF7E01F}" type="presParOf" srcId="{55D7FBB9-CE44-4A7A-8EFF-850D1F40D306}" destId="{4ECB2373-7F06-495A-AE81-8AF716FB3A4E}" srcOrd="0" destOrd="0" presId="urn:microsoft.com/office/officeart/2005/8/layout/rings+Icon"/>
    <dgm:cxn modelId="{09911939-A41D-45D0-B3D1-7A737BC1E13F}" type="presParOf" srcId="{55D7FBB9-CE44-4A7A-8EFF-850D1F40D306}" destId="{C0C7893B-FC89-4393-8298-0F58E0E3A7DD}" srcOrd="1" destOrd="0" presId="urn:microsoft.com/office/officeart/2005/8/layout/rings+Icon"/>
    <dgm:cxn modelId="{37A8F20A-DA57-49B0-8E2A-E2F93D519AAE}" type="presParOf" srcId="{55D7FBB9-CE44-4A7A-8EFF-850D1F40D306}" destId="{1579B261-ADD8-4291-9893-8A1671891423}" srcOrd="2" destOrd="0" presId="urn:microsoft.com/office/officeart/2005/8/layout/rings+Icon"/>
    <dgm:cxn modelId="{4A889CA9-915F-46CB-8169-392B8AB06292}" type="presParOf" srcId="{55D7FBB9-CE44-4A7A-8EFF-850D1F40D306}" destId="{87DCACF2-6FA1-4D32-958A-1B3D083CEB32}" srcOrd="3"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Ellesmere Port  Catholic High School</a:t>
          </a: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73D947E0-108F-4D20-A71E-3CF329F97212}">
      <dgm:prSet phldr="0" custT="1"/>
      <dgm:spPr>
        <a:solidFill>
          <a:schemeClr val="accent1"/>
        </a:solidFill>
        <a:ln>
          <a:noFill/>
        </a:ln>
      </dgm:spPr>
      <dgm:t>
        <a:bodyPr/>
        <a:lstStyle/>
        <a:p>
          <a:pPr marL="0" algn="ctr" rtl="0">
            <a:buNone/>
          </a:pPr>
          <a:r>
            <a:rPr lang="en-US" sz="800" dirty="0">
              <a:latin typeface="Calibri" panose="020F0502020204030204" pitchFamily="34" charset="0"/>
              <a:cs typeface="Calibri" panose="020F0502020204030204" pitchFamily="34" charset="0"/>
            </a:rPr>
            <a:t>Phone</a:t>
          </a:r>
        </a:p>
      </dgm:t>
    </dgm:pt>
    <dgm:pt modelId="{9D249532-A24D-4D8F-848A-9F42F2E486C9}" type="parTrans" cxnId="{A0077D09-C12C-46D0-8DF7-194B6911362A}">
      <dgm:prSet/>
      <dgm:spPr/>
      <dgm:t>
        <a:bodyPr/>
        <a:lstStyle/>
        <a:p>
          <a:endParaRPr lang="en-US">
            <a:latin typeface="Tenorite" pitchFamily="2" charset="0"/>
          </a:endParaRPr>
        </a:p>
      </dgm:t>
    </dgm:pt>
    <dgm:pt modelId="{AE813459-65AB-4FA9-B717-330DDA6DFA4E}" type="sibTrans" cxnId="{A0077D09-C12C-46D0-8DF7-194B6911362A}">
      <dgm:prSet/>
      <dgm:spPr/>
      <dgm:t>
        <a:bodyPr/>
        <a:lstStyle/>
        <a:p>
          <a:endParaRPr lang="en-US">
            <a:latin typeface="Tenorite" pitchFamily="2" charset="0"/>
          </a:endParaRPr>
        </a:p>
      </dgm:t>
    </dgm:pt>
    <dgm:pt modelId="{30A490C8-22B4-4D68-875C-0F0DE2FF864D}">
      <dgm:prSet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0151 355 2373</a:t>
          </a:r>
        </a:p>
      </dgm:t>
    </dgm:pt>
    <dgm:pt modelId="{035C64B0-4F0C-4FD1-BD23-B1D4C9887CBE}" type="parTrans" cxnId="{381FE1CC-8184-4745-8EB3-6DE11655998D}">
      <dgm:prSet/>
      <dgm:spPr/>
      <dgm:t>
        <a:bodyPr/>
        <a:lstStyle/>
        <a:p>
          <a:endParaRPr lang="en-US">
            <a:latin typeface="Tenorite" pitchFamily="2" charset="0"/>
          </a:endParaRPr>
        </a:p>
      </dgm:t>
    </dgm:pt>
    <dgm:pt modelId="{45495DA8-8707-41E3-A12B-FA5766269C44}" type="sibTrans" cxnId="{381FE1CC-8184-4745-8EB3-6DE11655998D}">
      <dgm:prSet/>
      <dgm:spPr/>
      <dgm:t>
        <a:bodyPr/>
        <a:lstStyle/>
        <a:p>
          <a:endParaRPr lang="en-US">
            <a:latin typeface="Tenorite" pitchFamily="2" charset="0"/>
          </a:endParaRPr>
        </a:p>
      </dgm:t>
    </dgm:pt>
    <dgm:pt modelId="{B1AFA1AF-0FF8-45B3-A6D0-0E255A2F637D}">
      <dgm:prSet phldr="0"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HR Email</a:t>
          </a:r>
        </a:p>
      </dgm:t>
    </dgm:pt>
    <dgm:pt modelId="{10C68AF5-481C-45AA-A216-8BBBB04515B9}" type="parTrans" cxnId="{F28D7702-2FC3-49BD-BB13-C989E5EE622A}">
      <dgm:prSet/>
      <dgm:spPr/>
      <dgm:t>
        <a:bodyPr/>
        <a:lstStyle/>
        <a:p>
          <a:endParaRPr lang="en-US">
            <a:latin typeface="Tenorite" pitchFamily="2" charset="0"/>
          </a:endParaRPr>
        </a:p>
      </dgm:t>
    </dgm:pt>
    <dgm:pt modelId="{88649F7A-400B-4056-965D-C9AC0B3AD942}" type="sibTrans" cxnId="{F28D7702-2FC3-49BD-BB13-C989E5EE622A}">
      <dgm:prSet/>
      <dgm:spPr/>
      <dgm:t>
        <a:bodyPr/>
        <a:lstStyle/>
        <a:p>
          <a:endParaRPr lang="en-US">
            <a:latin typeface="Tenorite" pitchFamily="2" charset="0"/>
          </a:endParaRPr>
        </a:p>
      </dgm:t>
    </dgm:pt>
    <dgm:pt modelId="{50418D2B-9486-42DE-AFDD-1D31420040FF}">
      <dgm:prSet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Human.Resources@epchs.co.uk</a:t>
          </a:r>
        </a:p>
      </dgm:t>
    </dgm:pt>
    <dgm:pt modelId="{D5A17F6B-93F5-442B-938A-0F38C281BE88}" type="parTrans" cxnId="{5A5BA622-5DEB-48B9-88D9-C1DE36C711E5}">
      <dgm:prSet/>
      <dgm:spPr/>
      <dgm:t>
        <a:bodyPr/>
        <a:lstStyle/>
        <a:p>
          <a:endParaRPr lang="en-US">
            <a:latin typeface="Tenorite" pitchFamily="2" charset="0"/>
          </a:endParaRPr>
        </a:p>
      </dgm:t>
    </dgm:pt>
    <dgm:pt modelId="{1D87A0A5-8024-4710-846B-D5BFAC785107}" type="sibTrans" cxnId="{5A5BA622-5DEB-48B9-88D9-C1DE36C711E5}">
      <dgm:prSet/>
      <dgm:spPr/>
      <dgm:t>
        <a:bodyPr/>
        <a:lstStyle/>
        <a:p>
          <a:endParaRPr lang="en-US">
            <a:latin typeface="Tenorite" pitchFamily="2" charset="0"/>
          </a:endParaRPr>
        </a:p>
      </dgm:t>
    </dgm:pt>
    <dgm:pt modelId="{E9682B4F-0217-4B50-923E-C104AA24290F}">
      <dgm:prSet phldr="0"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Admin Email</a:t>
          </a:r>
        </a:p>
      </dgm:t>
    </dgm:pt>
    <dgm:pt modelId="{E0F6C4AF-9BBB-4698-91D7-F9AE3EACBD5D}" type="parTrans" cxnId="{6C23D0C9-74B2-4C8B-AB2F-A03B3B0EBE56}">
      <dgm:prSet/>
      <dgm:spPr/>
      <dgm:t>
        <a:bodyPr/>
        <a:lstStyle/>
        <a:p>
          <a:endParaRPr lang="en-US">
            <a:latin typeface="Tenorite" pitchFamily="2" charset="0"/>
          </a:endParaRPr>
        </a:p>
      </dgm:t>
    </dgm:pt>
    <dgm:pt modelId="{B8632E42-D7EB-4C31-877E-6F1B2801851A}" type="sibTrans" cxnId="{6C23D0C9-74B2-4C8B-AB2F-A03B3B0EBE56}">
      <dgm:prSet/>
      <dgm:spPr/>
      <dgm:t>
        <a:bodyPr/>
        <a:lstStyle/>
        <a:p>
          <a:endParaRPr lang="en-US">
            <a:latin typeface="Tenorite" pitchFamily="2" charset="0"/>
          </a:endParaRPr>
        </a:p>
      </dgm:t>
    </dgm:pt>
    <dgm:pt modelId="{0EC0C300-11E4-45CF-8418-973585107209}">
      <dgm:prSet phldr="0"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Admin@epchs.co.uk</a:t>
          </a:r>
        </a:p>
      </dgm:t>
    </dgm:pt>
    <dgm:pt modelId="{1E4DD98E-100E-46B7-B24A-408BBF69E9FA}" type="parTrans" cxnId="{51563A4F-C0EB-47D6-B5BC-47A4E599AD4B}">
      <dgm:prSet/>
      <dgm:spPr/>
      <dgm:t>
        <a:bodyPr/>
        <a:lstStyle/>
        <a:p>
          <a:endParaRPr lang="en-US">
            <a:latin typeface="Tenorite" pitchFamily="2" charset="0"/>
          </a:endParaRPr>
        </a:p>
      </dgm:t>
    </dgm:pt>
    <dgm:pt modelId="{90FAB5D1-62B3-4FF6-A07D-EE607F529C32}" type="sibTrans" cxnId="{51563A4F-C0EB-47D6-B5BC-47A4E599AD4B}">
      <dgm:prSet/>
      <dgm:spPr/>
      <dgm:t>
        <a:bodyPr/>
        <a:lstStyle/>
        <a:p>
          <a:endParaRPr lang="en-US">
            <a:latin typeface="Tenorite" pitchFamily="2" charset="0"/>
          </a:endParaRPr>
        </a:p>
      </dgm:t>
    </dgm:pt>
    <dgm:pt modelId="{FEB4A941-E9FA-4A86-A673-85FF34B35F20}">
      <dgm:prSet phldr="0" custT="1"/>
      <dgm:spPr>
        <a:solidFill>
          <a:schemeClr val="accent1"/>
        </a:solidFill>
        <a:ln>
          <a:noFill/>
        </a:ln>
      </dgm:spPr>
      <dgm:t>
        <a:bodyPr/>
        <a:lstStyle/>
        <a:p>
          <a:pPr marL="0" algn="ctr" rtl="0">
            <a:buNone/>
          </a:pPr>
          <a:r>
            <a:rPr lang="en-US" sz="800" dirty="0">
              <a:latin typeface="Calibri" panose="020F0502020204030204" pitchFamily="34" charset="0"/>
              <a:cs typeface="Calibri" panose="020F0502020204030204" pitchFamily="34" charset="0"/>
            </a:rPr>
            <a:t>www.epchs.co.uk</a:t>
          </a:r>
        </a:p>
      </dgm:t>
    </dgm:pt>
    <dgm:pt modelId="{39522508-BC4E-4DD5-A744-AFEFFE36DB74}" type="parTrans" cxnId="{F942F56C-9025-4AA1-9B36-C5AE0A93B0F5}">
      <dgm:prSet/>
      <dgm:spPr/>
      <dgm:t>
        <a:bodyPr/>
        <a:lstStyle/>
        <a:p>
          <a:endParaRPr lang="en-US">
            <a:latin typeface="Tenorite" pitchFamily="2" charset="0"/>
          </a:endParaRPr>
        </a:p>
      </dgm:t>
    </dgm:pt>
    <dgm:pt modelId="{97624CC8-6315-4683-B26C-C30D552DA5A6}" type="sibTrans" cxnId="{F942F56C-9025-4AA1-9B36-C5AE0A93B0F5}">
      <dgm:prSet/>
      <dgm:spPr/>
      <dgm:t>
        <a:bodyPr/>
        <a:lstStyle/>
        <a:p>
          <a:endParaRPr lang="en-US">
            <a:latin typeface="Tenorite" pitchFamily="2" charset="0"/>
          </a:endParaRPr>
        </a:p>
      </dgm:t>
    </dgm:pt>
    <dgm:pt modelId="{A2322D3A-7AC2-4C5C-9D7E-EAB2313D47D4}">
      <dgm:prSet phldr="0" custT="1"/>
      <dgm:spPr>
        <a:solidFill>
          <a:schemeClr val="accent1"/>
        </a:solidFill>
        <a:ln>
          <a:noFill/>
        </a:ln>
      </dgm:spPr>
      <dgm:t>
        <a:bodyPr/>
        <a:lstStyle/>
        <a:p>
          <a:pPr marL="0" algn="ctr"/>
          <a:r>
            <a:rPr lang="en-US" sz="800" dirty="0">
              <a:latin typeface="Calibri" panose="020F0502020204030204" pitchFamily="34" charset="0"/>
              <a:cs typeface="Calibri" panose="020F0502020204030204" pitchFamily="34" charset="0"/>
            </a:rPr>
            <a:t>Address</a:t>
          </a:r>
        </a:p>
      </dgm:t>
    </dgm:pt>
    <dgm:pt modelId="{4A8C15D4-B36F-4764-B4FF-F2AF790D3E17}" type="parTrans" cxnId="{179FAFCF-F878-464E-A8A6-1185EFA0E380}">
      <dgm:prSet/>
      <dgm:spPr/>
      <dgm:t>
        <a:bodyPr/>
        <a:lstStyle/>
        <a:p>
          <a:endParaRPr lang="en-US">
            <a:latin typeface="Tenorite" pitchFamily="2" charset="0"/>
          </a:endParaRPr>
        </a:p>
      </dgm:t>
    </dgm:pt>
    <dgm:pt modelId="{84DE1C3A-3FC7-4DB3-88ED-33F65A71557A}" type="sibTrans" cxnId="{179FAFCF-F878-464E-A8A6-1185EFA0E380}">
      <dgm:prSet/>
      <dgm:spPr/>
      <dgm:t>
        <a:bodyPr/>
        <a:lstStyle/>
        <a:p>
          <a:endParaRPr lang="en-US">
            <a:latin typeface="Tenorite" pitchFamily="2" charset="0"/>
          </a:endParaRPr>
        </a:p>
      </dgm:t>
    </dgm:pt>
    <dgm:pt modelId="{4F85505A-81B6-4FDA-A144-900B71DAD946}">
      <dgm:prSet phldr="0" custT="1"/>
      <dgm:spPr>
        <a:solidFill>
          <a:schemeClr val="accent1"/>
        </a:solidFill>
        <a:ln>
          <a:noFill/>
        </a:ln>
      </dgm:spPr>
      <dgm:t>
        <a:bodyPr/>
        <a:lstStyle/>
        <a:p>
          <a:pPr marL="0" algn="ctr">
            <a:buNone/>
          </a:pPr>
          <a:r>
            <a:rPr lang="en-US" sz="800" dirty="0">
              <a:latin typeface="Calibri" panose="020F0502020204030204" pitchFamily="34" charset="0"/>
              <a:cs typeface="Calibri" panose="020F0502020204030204" pitchFamily="34" charset="0"/>
            </a:rPr>
            <a:t>Website</a:t>
          </a:r>
        </a:p>
      </dgm:t>
    </dgm:pt>
    <dgm:pt modelId="{D9A96E25-7BBE-4DDD-8DDE-B4970D4340A8}" type="parTrans" cxnId="{2D633B56-E147-4EFC-B9EE-6C0413F329B0}">
      <dgm:prSet/>
      <dgm:spPr/>
      <dgm:t>
        <a:bodyPr/>
        <a:lstStyle/>
        <a:p>
          <a:endParaRPr lang="en-US">
            <a:latin typeface="Tenorite" pitchFamily="2" charset="0"/>
          </a:endParaRPr>
        </a:p>
      </dgm:t>
    </dgm:pt>
    <dgm:pt modelId="{68F74A88-49DC-44B1-BC0D-220A7B97601C}" type="sibTrans" cxnId="{2D633B56-E147-4EFC-B9EE-6C0413F329B0}">
      <dgm:prSet/>
      <dgm:spPr/>
      <dgm:t>
        <a:bodyPr/>
        <a:lstStyle/>
        <a:p>
          <a:endParaRPr lang="en-US">
            <a:latin typeface="Tenorite" pitchFamily="2" charset="0"/>
          </a:endParaRPr>
        </a:p>
      </dgm:t>
    </dgm:pt>
    <dgm:pt modelId="{C2927FD5-8F5E-49F2-87CC-43B8E017D691}">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Capenhurst Lane</a:t>
          </a:r>
        </a:p>
      </dgm:t>
    </dgm:pt>
    <dgm:pt modelId="{74F62ACF-C957-428F-B7B9-91DAA2ACEF71}" type="parTrans" cxnId="{C895B6DD-B864-474F-8DE8-402BA194A5A6}">
      <dgm:prSet/>
      <dgm:spPr/>
      <dgm:t>
        <a:bodyPr/>
        <a:lstStyle/>
        <a:p>
          <a:endParaRPr lang="en-GB"/>
        </a:p>
      </dgm:t>
    </dgm:pt>
    <dgm:pt modelId="{AB194797-F2BC-49DD-A0EC-F2E4A839376C}" type="sibTrans" cxnId="{C895B6DD-B864-474F-8DE8-402BA194A5A6}">
      <dgm:prSet/>
      <dgm:spPr/>
      <dgm:t>
        <a:bodyPr/>
        <a:lstStyle/>
        <a:p>
          <a:endParaRPr lang="en-GB"/>
        </a:p>
      </dgm:t>
    </dgm:pt>
    <dgm:pt modelId="{C313E3B5-A122-4A94-BDA9-4226BB0EE762}">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Whitby</a:t>
          </a:r>
        </a:p>
      </dgm:t>
    </dgm:pt>
    <dgm:pt modelId="{086B6CF2-F17A-4449-920E-3C0D47F020C4}" type="parTrans" cxnId="{FBA9A9A5-BE35-423D-9B9B-E645B2D87373}">
      <dgm:prSet/>
      <dgm:spPr/>
      <dgm:t>
        <a:bodyPr/>
        <a:lstStyle/>
        <a:p>
          <a:endParaRPr lang="en-GB"/>
        </a:p>
      </dgm:t>
    </dgm:pt>
    <dgm:pt modelId="{C0E224FB-F9BA-40D2-BE00-F8EF3809CB67}" type="sibTrans" cxnId="{FBA9A9A5-BE35-423D-9B9B-E645B2D87373}">
      <dgm:prSet/>
      <dgm:spPr/>
      <dgm:t>
        <a:bodyPr/>
        <a:lstStyle/>
        <a:p>
          <a:endParaRPr lang="en-GB"/>
        </a:p>
      </dgm:t>
    </dgm:pt>
    <dgm:pt modelId="{30558193-D3C8-4488-9A2A-48F82D7E4DF0}">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Ellesmere Port</a:t>
          </a:r>
        </a:p>
      </dgm:t>
    </dgm:pt>
    <dgm:pt modelId="{66E949BD-34FF-42C8-8FAD-711E4A2E71F9}" type="parTrans" cxnId="{108FCCFB-2426-408E-932E-70AA6377B61A}">
      <dgm:prSet/>
      <dgm:spPr/>
      <dgm:t>
        <a:bodyPr/>
        <a:lstStyle/>
        <a:p>
          <a:endParaRPr lang="en-GB"/>
        </a:p>
      </dgm:t>
    </dgm:pt>
    <dgm:pt modelId="{6D39717A-60CE-4CFC-BC7E-0EB6339E784B}" type="sibTrans" cxnId="{108FCCFB-2426-408E-932E-70AA6377B61A}">
      <dgm:prSet/>
      <dgm:spPr/>
      <dgm:t>
        <a:bodyPr/>
        <a:lstStyle/>
        <a:p>
          <a:endParaRPr lang="en-GB"/>
        </a:p>
      </dgm:t>
    </dgm:pt>
    <dgm:pt modelId="{95425652-292D-4CAD-84EF-A694E6F99411}">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Cheshire</a:t>
          </a:r>
        </a:p>
      </dgm:t>
    </dgm:pt>
    <dgm:pt modelId="{23B7891C-B9C3-4A2A-AE57-1D2C64E72D1D}" type="parTrans" cxnId="{8FD35A97-0F26-49D7-B5BB-6359011B5C3C}">
      <dgm:prSet/>
      <dgm:spPr/>
      <dgm:t>
        <a:bodyPr/>
        <a:lstStyle/>
        <a:p>
          <a:endParaRPr lang="en-GB"/>
        </a:p>
      </dgm:t>
    </dgm:pt>
    <dgm:pt modelId="{29AFF7B9-209F-4F8A-8D20-00AE421041EC}" type="sibTrans" cxnId="{8FD35A97-0F26-49D7-B5BB-6359011B5C3C}">
      <dgm:prSet/>
      <dgm:spPr/>
      <dgm:t>
        <a:bodyPr/>
        <a:lstStyle/>
        <a:p>
          <a:endParaRPr lang="en-GB"/>
        </a:p>
      </dgm:t>
    </dgm:pt>
    <dgm:pt modelId="{CD98F7EB-B31C-42C8-8FD1-1DD0EA4077BA}">
      <dgm:prSet custT="1"/>
      <dgm:spPr>
        <a:solidFill>
          <a:schemeClr val="accent1"/>
        </a:solidFill>
        <a:ln>
          <a:noFill/>
        </a:ln>
      </dgm:spPr>
      <dgm:t>
        <a:bodyPr lIns="182880" tIns="182880" rIns="182880" bIns="182880"/>
        <a:lstStyle/>
        <a:p>
          <a:pPr marL="0" algn="ctr" rtl="0">
            <a:buNone/>
          </a:pPr>
          <a:r>
            <a:rPr lang="en-US" sz="800" dirty="0">
              <a:latin typeface="Calibri" panose="020F0502020204030204" pitchFamily="34" charset="0"/>
              <a:cs typeface="Calibri" panose="020F0502020204030204" pitchFamily="34" charset="0"/>
            </a:rPr>
            <a:t>CH65 7AQ</a:t>
          </a:r>
        </a:p>
      </dgm:t>
    </dgm:pt>
    <dgm:pt modelId="{9672B1E6-2EBE-4F43-BDA4-FC965DDA2F3A}" type="parTrans" cxnId="{D55B0F66-F1BF-4EE0-8097-D2CF08E66C3A}">
      <dgm:prSet/>
      <dgm:spPr/>
      <dgm:t>
        <a:bodyPr/>
        <a:lstStyle/>
        <a:p>
          <a:endParaRPr lang="en-GB"/>
        </a:p>
      </dgm:t>
    </dgm:pt>
    <dgm:pt modelId="{03D430EF-FAA6-413F-ADB1-932282D28E1A}" type="sibTrans" cxnId="{D55B0F66-F1BF-4EE0-8097-D2CF08E66C3A}">
      <dgm:prSet/>
      <dgm:spPr/>
      <dgm:t>
        <a:bodyPr/>
        <a:lstStyle/>
        <a:p>
          <a:endParaRPr lang="en-GB"/>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pt>
    <dgm:pt modelId="{7DA281F5-0265-2048-A63A-727E19796F79}" type="pres">
      <dgm:prSet presAssocID="{73D947E0-108F-4D20-A71E-3CF329F97212}" presName="nodeTx" presStyleLbl="node1" presStyleIdx="0" presStyleCnt="5">
        <dgm:presLayoutVars>
          <dgm:bulletEnabled val="1"/>
        </dgm:presLayoutVars>
      </dgm:prSet>
      <dgm:spPr/>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pt>
    <dgm:pt modelId="{BA2077AD-A827-784F-87A6-E8E29A836D84}" type="pres">
      <dgm:prSet presAssocID="{B1AFA1AF-0FF8-45B3-A6D0-0E255A2F637D}" presName="nodeTx" presStyleLbl="node1" presStyleIdx="1" presStyleCnt="5">
        <dgm:presLayoutVars>
          <dgm:bulletEnabled val="1"/>
        </dgm:presLayoutVars>
      </dgm:prSet>
      <dgm:spPr/>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pt>
    <dgm:pt modelId="{BC636E4B-34B9-8543-A308-00E0D1B0D2F9}" type="pres">
      <dgm:prSet presAssocID="{E9682B4F-0217-4B50-923E-C104AA24290F}" presName="nodeTx" presStyleLbl="node1" presStyleIdx="2" presStyleCnt="5">
        <dgm:presLayoutVars>
          <dgm:bulletEnabled val="1"/>
        </dgm:presLayoutVars>
      </dgm:prSet>
      <dgm:spPr/>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pt>
    <dgm:pt modelId="{9312E8E2-BBD1-104A-9F74-B0103AF69816}" type="pres">
      <dgm:prSet presAssocID="{4F85505A-81B6-4FDA-A144-900B71DAD946}" presName="nodeTx" presStyleLbl="node1" presStyleIdx="3" presStyleCnt="5">
        <dgm:presLayoutVars>
          <dgm:bulletEnabled val="1"/>
        </dgm:presLayoutVars>
      </dgm:prSet>
      <dgm:spPr/>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757"/>
      <dgm:spPr>
        <a:prstGeom prst="rect">
          <a:avLst/>
        </a:prstGeom>
      </dgm:spPr>
    </dgm:pt>
    <dgm:pt modelId="{AF3E8B43-0466-2941-94BF-5E057B356E82}" type="pres">
      <dgm:prSet presAssocID="{A2322D3A-7AC2-4C5C-9D7E-EAB2313D47D4}" presName="nodeTx" presStyleLbl="node1" presStyleIdx="4" presStyleCnt="5">
        <dgm:presLayoutVars>
          <dgm:bulletEnabled val="1"/>
        </dgm:presLayoutVars>
      </dgm:prSet>
      <dgm:spPr/>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8994D20D-699B-6A45-8026-8CCE203E1BB5}" type="presOf" srcId="{73D947E0-108F-4D20-A71E-3CF329F97212}" destId="{7DA281F5-0265-2048-A63A-727E19796F79}" srcOrd="1" destOrd="0" presId="urn:microsoft.com/office/officeart/2005/8/layout/hList7"/>
    <dgm:cxn modelId="{F280AB1F-2993-9D47-BFDD-242B41F1F2AC}" type="presOf" srcId="{0EC0C300-11E4-45CF-8418-973585107209}" destId="{434ABADC-97F5-A547-823D-7594A86D79D3}" srcOrd="0" destOrd="1" presId="urn:microsoft.com/office/officeart/2005/8/layout/hList7"/>
    <dgm:cxn modelId="{E5D9CC1F-E58D-2F49-A249-EA553AC96459}" type="presOf" srcId="{50418D2B-9486-42DE-AFDD-1D31420040FF}" destId="{4DFF6703-D32F-9E47-96B8-A304C47CCB78}" srcOrd="0" destOrd="1" presId="urn:microsoft.com/office/officeart/2005/8/layout/hList7"/>
    <dgm:cxn modelId="{5A5BA622-5DEB-48B9-88D9-C1DE36C711E5}" srcId="{B1AFA1AF-0FF8-45B3-A6D0-0E255A2F637D}" destId="{50418D2B-9486-42DE-AFDD-1D31420040FF}" srcOrd="0" destOrd="0" parTransId="{D5A17F6B-93F5-442B-938A-0F38C281BE88}" sibTransId="{1D87A0A5-8024-4710-846B-D5BFAC785107}"/>
    <dgm:cxn modelId="{98E67826-1E9E-428A-90B1-D8B9666F2B67}" type="presOf" srcId="{CD98F7EB-B31C-42C8-8FD1-1DD0EA4077BA}" destId="{AF3E8B43-0466-2941-94BF-5E057B356E82}" srcOrd="1" destOrd="6" presId="urn:microsoft.com/office/officeart/2005/8/layout/hList7"/>
    <dgm:cxn modelId="{00A49C2B-B9A4-46EB-826A-47E9D0C09A6E}" type="presOf" srcId="{30558193-D3C8-4488-9A2A-48F82D7E4DF0}" destId="{AF3E8B43-0466-2941-94BF-5E057B356E82}" srcOrd="1" destOrd="4" presId="urn:microsoft.com/office/officeart/2005/8/layout/hList7"/>
    <dgm:cxn modelId="{029E4233-DBFE-C64A-B874-B5F720CDE974}" type="presOf" srcId="{FEB4A941-E9FA-4A86-A673-85FF34B35F20}" destId="{9312E8E2-BBD1-104A-9F74-B0103AF69816}" srcOrd="1" destOrd="1" presId="urn:microsoft.com/office/officeart/2005/8/layout/hList7"/>
    <dgm:cxn modelId="{8B7C563A-D31B-48CF-8BFC-56FD9FDD0B17}" type="presOf" srcId="{95425652-292D-4CAD-84EF-A694E6F99411}" destId="{AF3E8B43-0466-2941-94BF-5E057B356E82}" srcOrd="1" destOrd="5" presId="urn:microsoft.com/office/officeart/2005/8/layout/hList7"/>
    <dgm:cxn modelId="{711E093C-AD42-45A4-8D40-A2D39702062E}" srcId="{A2322D3A-7AC2-4C5C-9D7E-EAB2313D47D4}" destId="{8FE81FEC-2664-411F-AEB3-065F29F52751}" srcOrd="0" destOrd="0" parTransId="{BCBC007E-0269-421B-9C41-DE26D5C3A822}" sibTransId="{80230EB7-7230-4881-A631-309C07417378}"/>
    <dgm:cxn modelId="{CEDCC15D-CA35-4A7A-811D-A578B77DF1DB}" type="presOf" srcId="{95425652-292D-4CAD-84EF-A694E6F99411}" destId="{73C20AF0-FA1E-3C4A-AD07-551A27BE2B92}" srcOrd="0" destOrd="5" presId="urn:microsoft.com/office/officeart/2005/8/layout/hList7"/>
    <dgm:cxn modelId="{F4196061-8F22-F64C-80CC-9FC99308DC40}" type="presOf" srcId="{A2322D3A-7AC2-4C5C-9D7E-EAB2313D47D4}" destId="{AF3E8B43-0466-2941-94BF-5E057B356E82}" srcOrd="1" destOrd="0" presId="urn:microsoft.com/office/officeart/2005/8/layout/hList7"/>
    <dgm:cxn modelId="{71549A62-CAF4-BE45-851A-4CCE70CE64C3}" type="presOf" srcId="{4F85505A-81B6-4FDA-A144-900B71DAD946}" destId="{028C9BA8-C3B3-F947-915F-EE2FD2FCA9A5}" srcOrd="0" destOrd="0" presId="urn:microsoft.com/office/officeart/2005/8/layout/hList7"/>
    <dgm:cxn modelId="{F567D364-1F9D-46C0-AD86-E2F79755B452}" type="presOf" srcId="{C2927FD5-8F5E-49F2-87CC-43B8E017D691}" destId="{AF3E8B43-0466-2941-94BF-5E057B356E82}" srcOrd="1" destOrd="2" presId="urn:microsoft.com/office/officeart/2005/8/layout/hList7"/>
    <dgm:cxn modelId="{5368DE64-FD22-024A-86AC-2607350C890A}" type="presOf" srcId="{AE813459-65AB-4FA9-B717-330DDA6DFA4E}" destId="{DF3C77F5-32F3-5845-BEE2-529229516397}" srcOrd="0" destOrd="0" presId="urn:microsoft.com/office/officeart/2005/8/layout/hList7"/>
    <dgm:cxn modelId="{0CDD0345-B9D9-564F-9C2A-594661BD7D44}" type="presOf" srcId="{73D947E0-108F-4D20-A71E-3CF329F97212}" destId="{8F8B275D-8553-0846-A316-484B7B291C97}" srcOrd="0" destOrd="0" presId="urn:microsoft.com/office/officeart/2005/8/layout/hList7"/>
    <dgm:cxn modelId="{D55B0F66-F1BF-4EE0-8097-D2CF08E66C3A}" srcId="{A2322D3A-7AC2-4C5C-9D7E-EAB2313D47D4}" destId="{CD98F7EB-B31C-42C8-8FD1-1DD0EA4077BA}" srcOrd="5" destOrd="0" parTransId="{9672B1E6-2EBE-4F43-BDA4-FC965DDA2F3A}" sibTransId="{03D430EF-FAA6-413F-ADB1-932282D28E1A}"/>
    <dgm:cxn modelId="{80DC2967-0B8E-9442-A9E2-4F58C113FDCA}" type="presOf" srcId="{B1AFA1AF-0FF8-45B3-A6D0-0E255A2F637D}" destId="{4DFF6703-D32F-9E47-96B8-A304C47CCB78}" srcOrd="0" destOrd="0" presId="urn:microsoft.com/office/officeart/2005/8/layout/hList7"/>
    <dgm:cxn modelId="{FFD46F48-1601-3B48-AC95-844EF8053475}" type="presOf" srcId="{8FE81FEC-2664-411F-AEB3-065F29F52751}" destId="{73C20AF0-FA1E-3C4A-AD07-551A27BE2B92}" srcOrd="0" destOrd="1" presId="urn:microsoft.com/office/officeart/2005/8/layout/hList7"/>
    <dgm:cxn modelId="{FF82E56C-0E90-E648-A4FD-33776C71CA80}" type="presOf" srcId="{8FE81FEC-2664-411F-AEB3-065F29F52751}" destId="{AF3E8B43-0466-2941-94BF-5E057B356E82}" srcOrd="1" destOrd="1"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D7846C52-051C-7E4A-8666-A7FC857AC117}" type="presOf" srcId="{4F85505A-81B6-4FDA-A144-900B71DAD946}" destId="{9312E8E2-BBD1-104A-9F74-B0103AF69816}" srcOrd="1" destOrd="0" presId="urn:microsoft.com/office/officeart/2005/8/layout/hList7"/>
    <dgm:cxn modelId="{2D633B56-E147-4EFC-B9EE-6C0413F329B0}" srcId="{0DD8915E-DC14-41D6-9BB5-F49E1C265163}" destId="{4F85505A-81B6-4FDA-A144-900B71DAD946}" srcOrd="3" destOrd="0" parTransId="{D9A96E25-7BBE-4DDD-8DDE-B4970D4340A8}" sibTransId="{68F74A88-49DC-44B1-BC0D-220A7B97601C}"/>
    <dgm:cxn modelId="{28690183-A8F8-5D4A-A0A0-F1EAC1F67584}" type="presOf" srcId="{E9682B4F-0217-4B50-923E-C104AA24290F}" destId="{BC636E4B-34B9-8543-A308-00E0D1B0D2F9}" srcOrd="1" destOrd="0" presId="urn:microsoft.com/office/officeart/2005/8/layout/hList7"/>
    <dgm:cxn modelId="{982C4584-ADB4-6A42-88C0-8DDE5CF3D3B6}" type="presOf" srcId="{FEB4A941-E9FA-4A86-A673-85FF34B35F20}" destId="{028C9BA8-C3B3-F947-915F-EE2FD2FCA9A5}" srcOrd="0" destOrd="1" presId="urn:microsoft.com/office/officeart/2005/8/layout/hList7"/>
    <dgm:cxn modelId="{7EDBE484-057F-4470-813A-8FDB658DD194}" type="presOf" srcId="{C313E3B5-A122-4A94-BDA9-4226BB0EE762}" destId="{73C20AF0-FA1E-3C4A-AD07-551A27BE2B92}" srcOrd="0" destOrd="3" presId="urn:microsoft.com/office/officeart/2005/8/layout/hList7"/>
    <dgm:cxn modelId="{52B4EF88-94ED-42EA-8277-2CEAECD12CEC}" type="presOf" srcId="{CD98F7EB-B31C-42C8-8FD1-1DD0EA4077BA}" destId="{73C20AF0-FA1E-3C4A-AD07-551A27BE2B92}" srcOrd="0" destOrd="6" presId="urn:microsoft.com/office/officeart/2005/8/layout/hList7"/>
    <dgm:cxn modelId="{C6485397-44AD-F347-A313-AE5F356648F1}" type="presOf" srcId="{50418D2B-9486-42DE-AFDD-1D31420040FF}" destId="{BA2077AD-A827-784F-87A6-E8E29A836D84}" srcOrd="1" destOrd="1" presId="urn:microsoft.com/office/officeart/2005/8/layout/hList7"/>
    <dgm:cxn modelId="{8FD35A97-0F26-49D7-B5BB-6359011B5C3C}" srcId="{A2322D3A-7AC2-4C5C-9D7E-EAB2313D47D4}" destId="{95425652-292D-4CAD-84EF-A694E6F99411}" srcOrd="4" destOrd="0" parTransId="{23B7891C-B9C3-4A2A-AE57-1D2C64E72D1D}" sibTransId="{29AFF7B9-209F-4F8A-8D20-00AE421041EC}"/>
    <dgm:cxn modelId="{781B6FA0-0F00-0D41-8C2E-EA6A255C6967}" type="presOf" srcId="{0DD8915E-DC14-41D6-9BB5-F49E1C265163}" destId="{A34AE8AA-FDF7-FA40-BADC-6B62C2B1DE88}" srcOrd="0" destOrd="0" presId="urn:microsoft.com/office/officeart/2005/8/layout/hList7"/>
    <dgm:cxn modelId="{4AE39AA3-98A5-FD4F-B305-423319AE4156}" type="presOf" srcId="{0EC0C300-11E4-45CF-8418-973585107209}" destId="{BC636E4B-34B9-8543-A308-00E0D1B0D2F9}" srcOrd="1" destOrd="1" presId="urn:microsoft.com/office/officeart/2005/8/layout/hList7"/>
    <dgm:cxn modelId="{FBA9A9A5-BE35-423D-9B9B-E645B2D87373}" srcId="{A2322D3A-7AC2-4C5C-9D7E-EAB2313D47D4}" destId="{C313E3B5-A122-4A94-BDA9-4226BB0EE762}" srcOrd="2" destOrd="0" parTransId="{086B6CF2-F17A-4449-920E-3C0D47F020C4}" sibTransId="{C0E224FB-F9BA-40D2-BE00-F8EF3809CB67}"/>
    <dgm:cxn modelId="{956B0EA6-B0CC-A04C-AAC4-2F46E14A46D0}" type="presOf" srcId="{E9682B4F-0217-4B50-923E-C104AA24290F}" destId="{434ABADC-97F5-A547-823D-7594A86D79D3}" srcOrd="0" destOrd="0" presId="urn:microsoft.com/office/officeart/2005/8/layout/hList7"/>
    <dgm:cxn modelId="{C85286A9-EA95-7947-BBAE-BB43E3CA7A09}" type="presOf" srcId="{30A490C8-22B4-4D68-875C-0F0DE2FF864D}" destId="{8F8B275D-8553-0846-A316-484B7B291C97}" srcOrd="0" destOrd="1" presId="urn:microsoft.com/office/officeart/2005/8/layout/hList7"/>
    <dgm:cxn modelId="{161425B1-9CC1-5A46-A6FE-66DDFF22F4E9}" type="presOf" srcId="{B1AFA1AF-0FF8-45B3-A6D0-0E255A2F637D}" destId="{BA2077AD-A827-784F-87A6-E8E29A836D84}" srcOrd="1" destOrd="0" presId="urn:microsoft.com/office/officeart/2005/8/layout/hList7"/>
    <dgm:cxn modelId="{419A8EB3-36D9-48E6-AA9F-EE81D38D5829}" type="presOf" srcId="{30558193-D3C8-4488-9A2A-48F82D7E4DF0}" destId="{73C20AF0-FA1E-3C4A-AD07-551A27BE2B92}" srcOrd="0" destOrd="4" presId="urn:microsoft.com/office/officeart/2005/8/layout/hList7"/>
    <dgm:cxn modelId="{E65110B9-3148-A843-8CC8-BF37AE44F247}" type="presOf" srcId="{A2322D3A-7AC2-4C5C-9D7E-EAB2313D47D4}" destId="{73C20AF0-FA1E-3C4A-AD07-551A27BE2B92}" srcOrd="0" destOrd="0"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FA1B16D5-5FB5-2047-9831-030AE6F3EAE9}" type="presOf" srcId="{30A490C8-22B4-4D68-875C-0F0DE2FF864D}" destId="{7DA281F5-0265-2048-A63A-727E19796F79}" srcOrd="1" destOrd="1" presId="urn:microsoft.com/office/officeart/2005/8/layout/hList7"/>
    <dgm:cxn modelId="{F1B56DD8-8FEA-344A-B6E7-D10401E3F2E3}" type="presOf" srcId="{B8632E42-D7EB-4C31-877E-6F1B2801851A}" destId="{9BFD88E3-0F90-7143-8807-6B030CF54283}" srcOrd="0" destOrd="0" presId="urn:microsoft.com/office/officeart/2005/8/layout/hList7"/>
    <dgm:cxn modelId="{C895B6DD-B864-474F-8DE8-402BA194A5A6}" srcId="{A2322D3A-7AC2-4C5C-9D7E-EAB2313D47D4}" destId="{C2927FD5-8F5E-49F2-87CC-43B8E017D691}" srcOrd="1" destOrd="0" parTransId="{74F62ACF-C957-428F-B7B9-91DAA2ACEF71}" sibTransId="{AB194797-F2BC-49DD-A0EC-F2E4A839376C}"/>
    <dgm:cxn modelId="{1BA0E2DE-D2F6-4950-9268-D9C04EF4AFB2}" type="presOf" srcId="{C313E3B5-A122-4A94-BDA9-4226BB0EE762}" destId="{AF3E8B43-0466-2941-94BF-5E057B356E82}" srcOrd="1" destOrd="3" presId="urn:microsoft.com/office/officeart/2005/8/layout/hList7"/>
    <dgm:cxn modelId="{7B012CF3-9916-9C42-A389-6EC30575190C}" type="presOf" srcId="{88649F7A-400B-4056-965D-C9AC0B3AD942}" destId="{56C7F139-002F-DF46-BB7F-23A563E7CE98}" srcOrd="0" destOrd="0" presId="urn:microsoft.com/office/officeart/2005/8/layout/hList7"/>
    <dgm:cxn modelId="{AB9B77F3-E113-9F42-AD26-5199BE35195A}" type="presOf" srcId="{68F74A88-49DC-44B1-BC0D-220A7B97601C}" destId="{849C45A5-41B7-C14C-8FCB-1F684E015BD4}" srcOrd="0" destOrd="0" presId="urn:microsoft.com/office/officeart/2005/8/layout/hList7"/>
    <dgm:cxn modelId="{108FCCFB-2426-408E-932E-70AA6377B61A}" srcId="{A2322D3A-7AC2-4C5C-9D7E-EAB2313D47D4}" destId="{30558193-D3C8-4488-9A2A-48F82D7E4DF0}" srcOrd="3" destOrd="0" parTransId="{66E949BD-34FF-42C8-8FAD-711E4A2E71F9}" sibTransId="{6D39717A-60CE-4CFC-BC7E-0EB6339E784B}"/>
    <dgm:cxn modelId="{462DE9FF-39B7-45E7-9139-3904D1742D2B}" type="presOf" srcId="{C2927FD5-8F5E-49F2-87CC-43B8E017D691}" destId="{73C20AF0-FA1E-3C4A-AD07-551A27BE2B92}" srcOrd="0" destOrd="2"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 modelId="{001D4585-DEB8-A543-8A40-05E8ABC28C57}" type="presParOf" srcId="{0955960D-7F7D-E54C-8843-B1DBEEBFB364}" destId="{81155D12-3CC8-3D49-B0F3-3C84AC48510A}" srcOrd="0" destOrd="0" presId="urn:microsoft.com/office/officeart/2005/8/layout/hList7"/>
    <dgm:cxn modelId="{1580EBFB-09CE-F344-8C03-5CB3CBE5AC98}" type="presParOf" srcId="{81155D12-3CC8-3D49-B0F3-3C84AC48510A}" destId="{8F8B275D-8553-0846-A316-484B7B291C97}" srcOrd="0" destOrd="0" presId="urn:microsoft.com/office/officeart/2005/8/layout/hList7"/>
    <dgm:cxn modelId="{842F04B3-A619-A54C-B547-B6C38B4FB951}" type="presParOf" srcId="{81155D12-3CC8-3D49-B0F3-3C84AC48510A}" destId="{7DA281F5-0265-2048-A63A-727E19796F79}" srcOrd="1" destOrd="0" presId="urn:microsoft.com/office/officeart/2005/8/layout/hList7"/>
    <dgm:cxn modelId="{08E39789-DE12-C44D-B363-AFAA969CE1E8}" type="presParOf" srcId="{81155D12-3CC8-3D49-B0F3-3C84AC48510A}" destId="{79A13FEB-C61A-0346-824D-E0457CC5B4C9}" srcOrd="2" destOrd="0" presId="urn:microsoft.com/office/officeart/2005/8/layout/hList7"/>
    <dgm:cxn modelId="{B88ECEE4-BA18-F649-9EFE-5FE2A1375A58}" type="presParOf" srcId="{81155D12-3CC8-3D49-B0F3-3C84AC48510A}" destId="{A126BA88-D0F9-AF4A-A7BA-0638E32B45F8}" srcOrd="3" destOrd="0" presId="urn:microsoft.com/office/officeart/2005/8/layout/hList7"/>
    <dgm:cxn modelId="{9B673E09-6E30-B544-9BA9-85CCFB26FC2F}" type="presParOf" srcId="{0955960D-7F7D-E54C-8843-B1DBEEBFB364}" destId="{DF3C77F5-32F3-5845-BEE2-529229516397}" srcOrd="1" destOrd="0" presId="urn:microsoft.com/office/officeart/2005/8/layout/hList7"/>
    <dgm:cxn modelId="{196FFE95-C277-344C-94D6-9114A085054E}" type="presParOf" srcId="{0955960D-7F7D-E54C-8843-B1DBEEBFB364}" destId="{16FC6348-B601-E348-A50F-7576C3DDD207}" srcOrd="2" destOrd="0" presId="urn:microsoft.com/office/officeart/2005/8/layout/hList7"/>
    <dgm:cxn modelId="{2BE2AAA5-6ADF-8C4D-955F-3EB733D7C5EB}" type="presParOf" srcId="{16FC6348-B601-E348-A50F-7576C3DDD207}" destId="{4DFF6703-D32F-9E47-96B8-A304C47CCB78}" srcOrd="0" destOrd="0" presId="urn:microsoft.com/office/officeart/2005/8/layout/hList7"/>
    <dgm:cxn modelId="{17073BDD-1BB2-3E40-B5F3-DB2DD27B70C8}" type="presParOf" srcId="{16FC6348-B601-E348-A50F-7576C3DDD207}" destId="{BA2077AD-A827-784F-87A6-E8E29A836D84}" srcOrd="1" destOrd="0" presId="urn:microsoft.com/office/officeart/2005/8/layout/hList7"/>
    <dgm:cxn modelId="{6756D7D8-C48B-024A-9259-CD45C2E2D6F3}" type="presParOf" srcId="{16FC6348-B601-E348-A50F-7576C3DDD207}" destId="{47276A48-75DE-FE4F-B4C6-8B77CF2957C3}" srcOrd="2" destOrd="0" presId="urn:microsoft.com/office/officeart/2005/8/layout/hList7"/>
    <dgm:cxn modelId="{68916BF1-7696-DF4C-AE9A-90DA1528D867}" type="presParOf" srcId="{16FC6348-B601-E348-A50F-7576C3DDD207}" destId="{EFEB790C-BD5C-F54D-9993-F81422A8AD8E}" srcOrd="3" destOrd="0" presId="urn:microsoft.com/office/officeart/2005/8/layout/hList7"/>
    <dgm:cxn modelId="{68673533-5457-724A-BD79-21053E0C5583}" type="presParOf" srcId="{0955960D-7F7D-E54C-8843-B1DBEEBFB364}" destId="{56C7F139-002F-DF46-BB7F-23A563E7CE98}" srcOrd="3" destOrd="0" presId="urn:microsoft.com/office/officeart/2005/8/layout/hList7"/>
    <dgm:cxn modelId="{EDA12534-DD6F-3D46-A33C-D2D3C096E217}" type="presParOf" srcId="{0955960D-7F7D-E54C-8843-B1DBEEBFB364}" destId="{91E3D51E-7AB8-6349-A1D0-02F993052AB3}" srcOrd="4" destOrd="0" presId="urn:microsoft.com/office/officeart/2005/8/layout/hList7"/>
    <dgm:cxn modelId="{98E12192-EF84-5E4E-8F7C-7D4B0E3B0CFB}" type="presParOf" srcId="{91E3D51E-7AB8-6349-A1D0-02F993052AB3}" destId="{434ABADC-97F5-A547-823D-7594A86D79D3}" srcOrd="0" destOrd="0" presId="urn:microsoft.com/office/officeart/2005/8/layout/hList7"/>
    <dgm:cxn modelId="{35A4D817-35C8-574E-BAE7-28EAD8E80E9E}" type="presParOf" srcId="{91E3D51E-7AB8-6349-A1D0-02F993052AB3}" destId="{BC636E4B-34B9-8543-A308-00E0D1B0D2F9}" srcOrd="1" destOrd="0" presId="urn:microsoft.com/office/officeart/2005/8/layout/hList7"/>
    <dgm:cxn modelId="{3F7650F7-8ADF-1647-ABCA-EDB62D6E6F07}" type="presParOf" srcId="{91E3D51E-7AB8-6349-A1D0-02F993052AB3}" destId="{073A77BB-E8BD-4B4C-BFA2-7B530A2B3199}" srcOrd="2" destOrd="0" presId="urn:microsoft.com/office/officeart/2005/8/layout/hList7"/>
    <dgm:cxn modelId="{A4C178E9-5B35-8046-AEA4-07EA064D48EC}" type="presParOf" srcId="{91E3D51E-7AB8-6349-A1D0-02F993052AB3}" destId="{CC076D56-4BB0-7246-9039-788AB439DAF0}" srcOrd="3" destOrd="0" presId="urn:microsoft.com/office/officeart/2005/8/layout/hList7"/>
    <dgm:cxn modelId="{23300555-E195-7745-8EAA-13C1C3D64096}" type="presParOf" srcId="{0955960D-7F7D-E54C-8843-B1DBEEBFB364}" destId="{9BFD88E3-0F90-7143-8807-6B030CF54283}" srcOrd="5" destOrd="0" presId="urn:microsoft.com/office/officeart/2005/8/layout/hList7"/>
    <dgm:cxn modelId="{67E0177E-2C5D-D84A-B206-DF756AC265E2}" type="presParOf" srcId="{0955960D-7F7D-E54C-8843-B1DBEEBFB364}" destId="{900296CF-6A25-E746-A345-792DBE36F92C}" srcOrd="6" destOrd="0" presId="urn:microsoft.com/office/officeart/2005/8/layout/hList7"/>
    <dgm:cxn modelId="{17F234B6-5CB2-694A-AE40-2EC7B6989025}" type="presParOf" srcId="{900296CF-6A25-E746-A345-792DBE36F92C}" destId="{028C9BA8-C3B3-F947-915F-EE2FD2FCA9A5}" srcOrd="0" destOrd="0" presId="urn:microsoft.com/office/officeart/2005/8/layout/hList7"/>
    <dgm:cxn modelId="{A078F003-3C00-6845-9EBD-2DC195EA7E87}" type="presParOf" srcId="{900296CF-6A25-E746-A345-792DBE36F92C}" destId="{9312E8E2-BBD1-104A-9F74-B0103AF69816}" srcOrd="1" destOrd="0" presId="urn:microsoft.com/office/officeart/2005/8/layout/hList7"/>
    <dgm:cxn modelId="{3E327DED-A1BA-5F40-88C6-420128E7987E}" type="presParOf" srcId="{900296CF-6A25-E746-A345-792DBE36F92C}" destId="{A0D6F489-540A-D44E-B596-6A182486B777}" srcOrd="2" destOrd="0" presId="urn:microsoft.com/office/officeart/2005/8/layout/hList7"/>
    <dgm:cxn modelId="{E331C05D-ABEF-784B-867C-9DAD3D7B0BF6}" type="presParOf" srcId="{900296CF-6A25-E746-A345-792DBE36F92C}" destId="{FDF2BC93-305C-D94B-A6C2-ED9CE7F40C2F}" srcOrd="3" destOrd="0" presId="urn:microsoft.com/office/officeart/2005/8/layout/hList7"/>
    <dgm:cxn modelId="{484D29F2-E93B-0044-AD3C-1B7FAE119D86}" type="presParOf" srcId="{0955960D-7F7D-E54C-8843-B1DBEEBFB364}" destId="{849C45A5-41B7-C14C-8FCB-1F684E015BD4}" srcOrd="7" destOrd="0" presId="urn:microsoft.com/office/officeart/2005/8/layout/hList7"/>
    <dgm:cxn modelId="{4D63AED0-BB7F-5648-A588-8D3CD77EDA47}" type="presParOf" srcId="{0955960D-7F7D-E54C-8843-B1DBEEBFB364}" destId="{CFB52331-3A90-8741-B893-154B21972CAC}" srcOrd="8" destOrd="0" presId="urn:microsoft.com/office/officeart/2005/8/layout/hList7"/>
    <dgm:cxn modelId="{3916CD4F-7FBF-D443-9D5A-2C269D38B5A1}" type="presParOf" srcId="{CFB52331-3A90-8741-B893-154B21972CAC}" destId="{73C20AF0-FA1E-3C4A-AD07-551A27BE2B92}" srcOrd="0" destOrd="0" presId="urn:microsoft.com/office/officeart/2005/8/layout/hList7"/>
    <dgm:cxn modelId="{793DE385-E18B-AB41-A417-ABB42E569007}" type="presParOf" srcId="{CFB52331-3A90-8741-B893-154B21972CAC}" destId="{AF3E8B43-0466-2941-94BF-5E057B356E82}" srcOrd="1" destOrd="0" presId="urn:microsoft.com/office/officeart/2005/8/layout/hList7"/>
    <dgm:cxn modelId="{C7FDE2A3-85A4-B144-B32C-7C9903F03EC5}" type="presParOf" srcId="{CFB52331-3A90-8741-B893-154B21972CAC}" destId="{D1AAA287-E1AF-9946-AA96-77AD6193B1DD}" srcOrd="2" destOrd="0" presId="urn:microsoft.com/office/officeart/2005/8/layout/hList7"/>
    <dgm:cxn modelId="{2241BB10-0DBA-6B41-9DA1-14E15CF8B34C}"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B2373-7F06-495A-AE81-8AF716FB3A4E}">
      <dsp:nvSpPr>
        <dsp:cNvPr id="0" name=""/>
        <dsp:cNvSpPr/>
      </dsp:nvSpPr>
      <dsp:spPr>
        <a:xfrm>
          <a:off x="394074" y="0"/>
          <a:ext cx="1351516" cy="1351681"/>
        </a:xfrm>
        <a:prstGeom prst="ellipse">
          <a:avLst/>
        </a:prstGeom>
        <a:solidFill>
          <a:srgbClr val="92D05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solidFill>
                <a:sysClr val="windowText" lastClr="000000"/>
              </a:solidFill>
              <a:latin typeface="Candara" panose="020E0502030303020204" pitchFamily="34" charset="0"/>
              <a:ea typeface="+mn-ea"/>
              <a:cs typeface="+mn-cs"/>
            </a:rPr>
            <a:t>The highest quality of </a:t>
          </a:r>
          <a:r>
            <a:rPr lang="en-GB" sz="1050" b="1" kern="1200" dirty="0">
              <a:solidFill>
                <a:sysClr val="windowText" lastClr="000000"/>
              </a:solidFill>
              <a:latin typeface="Candara" panose="020E0502030303020204" pitchFamily="34" charset="0"/>
              <a:ea typeface="+mn-ea"/>
              <a:cs typeface="+mn-cs"/>
            </a:rPr>
            <a:t>Teaching</a:t>
          </a:r>
        </a:p>
      </dsp:txBody>
      <dsp:txXfrm>
        <a:off x="591999" y="197949"/>
        <a:ext cx="955666" cy="955783"/>
      </dsp:txXfrm>
    </dsp:sp>
    <dsp:sp modelId="{C0C7893B-FC89-4393-8298-0F58E0E3A7DD}">
      <dsp:nvSpPr>
        <dsp:cNvPr id="0" name=""/>
        <dsp:cNvSpPr/>
      </dsp:nvSpPr>
      <dsp:spPr>
        <a:xfrm>
          <a:off x="1089425" y="901496"/>
          <a:ext cx="1351516" cy="1351681"/>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solidFill>
                <a:sysClr val="windowText" lastClr="000000"/>
              </a:solidFill>
              <a:latin typeface="Candara" panose="020E0502030303020204" pitchFamily="34" charset="0"/>
              <a:ea typeface="+mn-ea"/>
              <a:cs typeface="+mn-cs"/>
            </a:rPr>
            <a:t>The highest quality of </a:t>
          </a:r>
          <a:r>
            <a:rPr lang="en-GB" sz="1050" b="1" kern="1200" dirty="0">
              <a:solidFill>
                <a:sysClr val="windowText" lastClr="000000"/>
              </a:solidFill>
              <a:latin typeface="Candara" panose="020E0502030303020204" pitchFamily="34" charset="0"/>
              <a:ea typeface="+mn-ea"/>
              <a:cs typeface="+mn-cs"/>
            </a:rPr>
            <a:t>Leadership</a:t>
          </a:r>
        </a:p>
      </dsp:txBody>
      <dsp:txXfrm>
        <a:off x="1287350" y="1099445"/>
        <a:ext cx="955666" cy="955783"/>
      </dsp:txXfrm>
    </dsp:sp>
    <dsp:sp modelId="{1579B261-ADD8-4291-9893-8A1671891423}">
      <dsp:nvSpPr>
        <dsp:cNvPr id="0" name=""/>
        <dsp:cNvSpPr/>
      </dsp:nvSpPr>
      <dsp:spPr>
        <a:xfrm>
          <a:off x="1784431" y="0"/>
          <a:ext cx="1351516" cy="1351681"/>
        </a:xfrm>
        <a:prstGeom prst="ellipse">
          <a:avLst/>
        </a:prstGeom>
        <a:solidFill>
          <a:srgbClr val="8064A2">
            <a:lumMod val="60000"/>
            <a:lumOff val="4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solidFill>
                <a:sysClr val="windowText" lastClr="000000"/>
              </a:solidFill>
              <a:latin typeface="Candara" panose="020E0502030303020204" pitchFamily="34" charset="0"/>
              <a:ea typeface="+mn-ea"/>
              <a:cs typeface="+mn-cs"/>
            </a:rPr>
            <a:t>The highest quality of </a:t>
          </a:r>
          <a:r>
            <a:rPr lang="en-GB" sz="1050" b="1" kern="1200" dirty="0">
              <a:solidFill>
                <a:sysClr val="windowText" lastClr="000000"/>
              </a:solidFill>
              <a:latin typeface="Candara" panose="020E0502030303020204" pitchFamily="34" charset="0"/>
              <a:ea typeface="+mn-ea"/>
              <a:cs typeface="+mn-cs"/>
            </a:rPr>
            <a:t>Pastoral Support and Guidance</a:t>
          </a:r>
        </a:p>
      </dsp:txBody>
      <dsp:txXfrm>
        <a:off x="1982356" y="197949"/>
        <a:ext cx="955666" cy="955783"/>
      </dsp:txXfrm>
    </dsp:sp>
    <dsp:sp modelId="{87DCACF2-6FA1-4D32-958A-1B3D083CEB32}">
      <dsp:nvSpPr>
        <dsp:cNvPr id="0" name=""/>
        <dsp:cNvSpPr/>
      </dsp:nvSpPr>
      <dsp:spPr>
        <a:xfrm>
          <a:off x="2479781" y="901496"/>
          <a:ext cx="1351516" cy="1351681"/>
        </a:xfrm>
        <a:prstGeom prst="ellipse">
          <a:avLst/>
        </a:prstGeom>
        <a:solidFill>
          <a:srgbClr val="C0504D">
            <a:lumMod val="60000"/>
            <a:lumOff val="4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solidFill>
                <a:sysClr val="windowText" lastClr="000000"/>
              </a:solidFill>
              <a:latin typeface="Candara" panose="020E0502030303020204" pitchFamily="34" charset="0"/>
              <a:ea typeface="+mn-ea"/>
              <a:cs typeface="+mn-cs"/>
            </a:rPr>
            <a:t>The highest quality of </a:t>
          </a:r>
          <a:r>
            <a:rPr lang="en-GB" sz="1050" b="1" kern="1200" dirty="0">
              <a:solidFill>
                <a:sysClr val="windowText" lastClr="000000"/>
              </a:solidFill>
              <a:latin typeface="Candara" panose="020E0502030303020204" pitchFamily="34" charset="0"/>
              <a:ea typeface="+mn-ea"/>
              <a:cs typeface="+mn-cs"/>
            </a:rPr>
            <a:t>Extra-Curricular, Enrichment and Volunteering Programmes</a:t>
          </a:r>
        </a:p>
      </dsp:txBody>
      <dsp:txXfrm>
        <a:off x="2677706" y="1099445"/>
        <a:ext cx="955666" cy="955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064506" cy="2216739"/>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marL="0" lvl="0" indent="0" algn="ctr" defTabSz="355600" rtl="0">
            <a:lnSpc>
              <a:spcPct val="90000"/>
            </a:lnSpc>
            <a:spcBef>
              <a:spcPct val="0"/>
            </a:spcBef>
            <a:spcAft>
              <a:spcPct val="35000"/>
            </a:spcAft>
            <a:buNone/>
          </a:pPr>
          <a:r>
            <a:rPr lang="en-US" sz="800" kern="1200" dirty="0">
              <a:latin typeface="Calibri" panose="020F0502020204030204" pitchFamily="34" charset="0"/>
              <a:cs typeface="Calibri" panose="020F0502020204030204" pitchFamily="34" charset="0"/>
            </a:rPr>
            <a:t>Phone</a:t>
          </a:r>
        </a:p>
        <a:p>
          <a:pPr marL="0" lvl="1" indent="-57150" algn="ctr" defTabSz="35560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0151 355 2373</a:t>
          </a:r>
        </a:p>
      </dsp:txBody>
      <dsp:txXfrm>
        <a:off x="0" y="886695"/>
        <a:ext cx="1064506" cy="886695"/>
      </dsp:txXfrm>
    </dsp:sp>
    <dsp:sp modelId="{A126BA88-D0F9-AF4A-A7BA-0638E32B45F8}">
      <dsp:nvSpPr>
        <dsp:cNvPr id="0" name=""/>
        <dsp:cNvSpPr/>
      </dsp:nvSpPr>
      <dsp:spPr>
        <a:xfrm>
          <a:off x="299337" y="269175"/>
          <a:ext cx="465832" cy="465832"/>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095068" y="0"/>
          <a:ext cx="1064506" cy="2216739"/>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marL="0" lvl="0" indent="0" algn="ctr" defTabSz="355600">
            <a:lnSpc>
              <a:spcPct val="90000"/>
            </a:lnSpc>
            <a:spcBef>
              <a:spcPct val="0"/>
            </a:spcBef>
            <a:spcAft>
              <a:spcPct val="35000"/>
            </a:spcAft>
            <a:buNone/>
          </a:pPr>
          <a:r>
            <a:rPr lang="en-US" sz="800" kern="1200" dirty="0">
              <a:latin typeface="Calibri" panose="020F0502020204030204" pitchFamily="34" charset="0"/>
              <a:cs typeface="Calibri" panose="020F0502020204030204" pitchFamily="34" charset="0"/>
            </a:rPr>
            <a:t>HR Email</a:t>
          </a:r>
        </a:p>
        <a:p>
          <a:pPr marL="0" lvl="1" indent="-57150" algn="ctr" defTabSz="35560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Human.Resources@epchs.co.uk</a:t>
          </a:r>
        </a:p>
      </dsp:txBody>
      <dsp:txXfrm>
        <a:off x="1095068" y="886695"/>
        <a:ext cx="1064506" cy="886695"/>
      </dsp:txXfrm>
    </dsp:sp>
    <dsp:sp modelId="{EFEB790C-BD5C-F54D-9993-F81422A8AD8E}">
      <dsp:nvSpPr>
        <dsp:cNvPr id="0" name=""/>
        <dsp:cNvSpPr/>
      </dsp:nvSpPr>
      <dsp:spPr>
        <a:xfrm>
          <a:off x="1395778" y="269175"/>
          <a:ext cx="465832" cy="465832"/>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2194820" y="0"/>
          <a:ext cx="1064506" cy="2216739"/>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marL="0" lvl="0" indent="0" algn="ctr" defTabSz="355600">
            <a:lnSpc>
              <a:spcPct val="90000"/>
            </a:lnSpc>
            <a:spcBef>
              <a:spcPct val="0"/>
            </a:spcBef>
            <a:spcAft>
              <a:spcPct val="35000"/>
            </a:spcAft>
            <a:buNone/>
          </a:pPr>
          <a:r>
            <a:rPr lang="en-US" sz="800" kern="1200" dirty="0">
              <a:latin typeface="Calibri" panose="020F0502020204030204" pitchFamily="34" charset="0"/>
              <a:cs typeface="Calibri" panose="020F0502020204030204" pitchFamily="34" charset="0"/>
            </a:rPr>
            <a:t>Admin Email</a:t>
          </a:r>
        </a:p>
        <a:p>
          <a:pPr marL="0" lvl="1" indent="-57150" algn="ctr" defTabSz="35560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Admin@epchs.co.uk</a:t>
          </a:r>
        </a:p>
      </dsp:txBody>
      <dsp:txXfrm>
        <a:off x="2194820" y="886695"/>
        <a:ext cx="1064506" cy="886695"/>
      </dsp:txXfrm>
    </dsp:sp>
    <dsp:sp modelId="{CC076D56-4BB0-7246-9039-788AB439DAF0}">
      <dsp:nvSpPr>
        <dsp:cNvPr id="0" name=""/>
        <dsp:cNvSpPr/>
      </dsp:nvSpPr>
      <dsp:spPr>
        <a:xfrm>
          <a:off x="2492220" y="269175"/>
          <a:ext cx="465832" cy="465832"/>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3289324" y="0"/>
          <a:ext cx="1064506" cy="2216739"/>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marL="0" lvl="0" indent="0" algn="ctr" defTabSz="355600">
            <a:lnSpc>
              <a:spcPct val="90000"/>
            </a:lnSpc>
            <a:spcBef>
              <a:spcPct val="0"/>
            </a:spcBef>
            <a:spcAft>
              <a:spcPct val="35000"/>
            </a:spcAft>
            <a:buNone/>
          </a:pPr>
          <a:r>
            <a:rPr lang="en-US" sz="800" kern="1200" dirty="0">
              <a:latin typeface="Calibri" panose="020F0502020204030204" pitchFamily="34" charset="0"/>
              <a:cs typeface="Calibri" panose="020F0502020204030204" pitchFamily="34" charset="0"/>
            </a:rPr>
            <a:t>Website</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www.epchs.co.uk</a:t>
          </a:r>
        </a:p>
      </dsp:txBody>
      <dsp:txXfrm>
        <a:off x="3289324" y="886695"/>
        <a:ext cx="1064506" cy="886695"/>
      </dsp:txXfrm>
    </dsp:sp>
    <dsp:sp modelId="{FDF2BC93-305C-D94B-A6C2-ED9CE7F40C2F}">
      <dsp:nvSpPr>
        <dsp:cNvPr id="0" name=""/>
        <dsp:cNvSpPr/>
      </dsp:nvSpPr>
      <dsp:spPr>
        <a:xfrm>
          <a:off x="3588662" y="269175"/>
          <a:ext cx="465832" cy="465832"/>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4385766" y="0"/>
          <a:ext cx="1064506" cy="2216739"/>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marL="0" lvl="0" indent="0" algn="ctr" defTabSz="355600">
            <a:lnSpc>
              <a:spcPct val="90000"/>
            </a:lnSpc>
            <a:spcBef>
              <a:spcPct val="0"/>
            </a:spcBef>
            <a:spcAft>
              <a:spcPct val="35000"/>
            </a:spcAft>
            <a:buNone/>
          </a:pPr>
          <a:r>
            <a:rPr lang="en-US" sz="800" kern="1200" dirty="0">
              <a:latin typeface="Calibri" panose="020F0502020204030204" pitchFamily="34" charset="0"/>
              <a:cs typeface="Calibri" panose="020F0502020204030204" pitchFamily="34" charset="0"/>
            </a:rPr>
            <a:t>Address</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Ellesmere Port  Catholic High School</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Capenhurst Lane</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Whitby</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Ellesmere Port</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Cheshire</a:t>
          </a:r>
        </a:p>
        <a:p>
          <a:pPr marL="0" lvl="1" indent="-57150" algn="ctr" defTabSz="355600" rtl="0">
            <a:lnSpc>
              <a:spcPct val="90000"/>
            </a:lnSpc>
            <a:spcBef>
              <a:spcPct val="0"/>
            </a:spcBef>
            <a:spcAft>
              <a:spcPct val="15000"/>
            </a:spcAft>
            <a:buNone/>
          </a:pPr>
          <a:r>
            <a:rPr lang="en-US" sz="800" kern="1200" dirty="0">
              <a:latin typeface="Calibri" panose="020F0502020204030204" pitchFamily="34" charset="0"/>
              <a:cs typeface="Calibri" panose="020F0502020204030204" pitchFamily="34" charset="0"/>
            </a:rPr>
            <a:t>CH65 7AQ</a:t>
          </a:r>
        </a:p>
      </dsp:txBody>
      <dsp:txXfrm>
        <a:off x="4385766" y="886695"/>
        <a:ext cx="1064506" cy="886695"/>
      </dsp:txXfrm>
    </dsp:sp>
    <dsp:sp modelId="{916140F0-4F43-9F45-8310-FCCA12DDE514}">
      <dsp:nvSpPr>
        <dsp:cNvPr id="0" name=""/>
        <dsp:cNvSpPr/>
      </dsp:nvSpPr>
      <dsp:spPr>
        <a:xfrm>
          <a:off x="4685103" y="269175"/>
          <a:ext cx="465832" cy="465832"/>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225030" y="1710210"/>
          <a:ext cx="5014251" cy="33251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4596" y="0"/>
            <a:ext cx="4302919" cy="341144"/>
          </a:xfrm>
          <a:prstGeom prst="rect">
            <a:avLst/>
          </a:prstGeom>
        </p:spPr>
        <p:txBody>
          <a:bodyPr vert="horz" lIns="91440" tIns="45720" rIns="91440" bIns="45720" rtlCol="0"/>
          <a:lstStyle>
            <a:lvl1pPr algn="r">
              <a:defRPr sz="1200"/>
            </a:lvl1pPr>
          </a:lstStyle>
          <a:p>
            <a:fld id="{7487ADD9-2083-264C-A652-8D52D02F7E72}" type="datetimeFigureOut">
              <a:rPr lang="en-US" smtClean="0"/>
              <a:t>4/24/2026</a:t>
            </a:fld>
            <a:endParaRPr lang="en-US" dirty="0"/>
          </a:p>
        </p:txBody>
      </p:sp>
      <p:sp>
        <p:nvSpPr>
          <p:cNvPr id="4" name="Slide Image Placeholder 3"/>
          <p:cNvSpPr>
            <a:spLocks noGrp="1" noRot="1" noChangeAspect="1"/>
          </p:cNvSpPr>
          <p:nvPr>
            <p:ph type="sldImg" idx="2"/>
          </p:nvPr>
        </p:nvSpPr>
        <p:spPr>
          <a:xfrm>
            <a:off x="4170363" y="849313"/>
            <a:ext cx="1589087" cy="2295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982" y="3272145"/>
            <a:ext cx="7943850" cy="26772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8121"/>
            <a:ext cx="4302919" cy="34114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4596" y="6458121"/>
            <a:ext cx="4302919" cy="341143"/>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56715" y="1621191"/>
            <a:ext cx="3992025" cy="3448756"/>
          </a:xfrm>
        </p:spPr>
        <p:txBody>
          <a:bodyPr anchor="b">
            <a:noAutofit/>
          </a:bodyPr>
          <a:lstStyle>
            <a:lvl1pPr algn="l">
              <a:defRPr sz="3375"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56715" y="5202945"/>
            <a:ext cx="5344035" cy="1165197"/>
          </a:xfrm>
        </p:spPr>
        <p:txBody>
          <a:bodyPr>
            <a:noAutofit/>
          </a:bodyPr>
          <a:lstStyle>
            <a:lvl1pPr marL="0" indent="0" algn="l">
              <a:buNone/>
              <a:defRPr sz="180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6604000"/>
            <a:ext cx="6858000" cy="330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328357" y="7164488"/>
            <a:ext cx="872558" cy="224064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0" y="6603998"/>
            <a:ext cx="629161" cy="161562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0" y="8290377"/>
            <a:ext cx="629161" cy="1615623"/>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4648740" y="-4938"/>
            <a:ext cx="2209260" cy="4571698"/>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656715" cy="1686379"/>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6201285" y="6616578"/>
            <a:ext cx="656715" cy="328942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4826754" y="2"/>
            <a:ext cx="2031246" cy="5216039"/>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592396" y="6282357"/>
            <a:ext cx="5216039" cy="2031246"/>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5" y="3015367"/>
            <a:ext cx="5500790" cy="4863177"/>
          </a:xfrm>
        </p:spPr>
        <p:txBody>
          <a:bodyPr>
            <a:noAutofit/>
          </a:bodyPr>
          <a:lstStyle>
            <a:lvl1pPr marL="0" indent="0">
              <a:buNone/>
              <a:defRPr>
                <a:solidFill>
                  <a:schemeClr val="bg1"/>
                </a:solidFill>
                <a:latin typeface="+mn-lt"/>
              </a:defRPr>
            </a:lvl1pPr>
            <a:lvl2pPr marL="257175" indent="0">
              <a:buNone/>
              <a:defRPr>
                <a:solidFill>
                  <a:schemeClr val="bg1"/>
                </a:solidFill>
                <a:latin typeface="+mn-lt"/>
              </a:defRPr>
            </a:lvl2pPr>
            <a:lvl3pPr marL="514350" indent="0">
              <a:buNone/>
              <a:defRPr>
                <a:solidFill>
                  <a:schemeClr val="bg1"/>
                </a:solidFill>
                <a:latin typeface="+mn-lt"/>
              </a:defRPr>
            </a:lvl3pPr>
            <a:lvl4pPr marL="771525" indent="0">
              <a:buNone/>
              <a:defRPr>
                <a:solidFill>
                  <a:schemeClr val="bg1"/>
                </a:solidFill>
                <a:latin typeface="+mn-lt"/>
              </a:defRPr>
            </a:lvl4pPr>
            <a:lvl5pPr marL="10287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956823" cy="527403"/>
          </a:xfrm>
          <a:prstGeom prst="rect">
            <a:avLst/>
          </a:prstGeom>
        </p:spPr>
        <p:txBody>
          <a:bodyPr vert="horz" lIns="91440" tIns="45720" rIns="91440" bIns="45720" rtlCol="0" anchor="ctr">
            <a:noAutofit/>
          </a:bodyPr>
          <a:lstStyle>
            <a:lvl1pPr algn="l">
              <a:defRPr sz="675">
                <a:solidFill>
                  <a:schemeClr val="accent3"/>
                </a:solidFill>
                <a:latin typeface="+mn-lt"/>
              </a:defRPr>
            </a:lvl1pPr>
          </a:lstStyle>
          <a:p>
            <a:fld id="{5F02DCD1-2C6B-F948-9F72-3BB0CF3D512E}"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5" y="3651850"/>
            <a:ext cx="2623185" cy="4085774"/>
          </a:xfrm>
        </p:spPr>
        <p:txBody>
          <a:bodyPr>
            <a:noAutofit/>
          </a:bodyPr>
          <a:lstStyle>
            <a:lvl1pPr marL="0" indent="0">
              <a:buNone/>
              <a:defRPr sz="1125">
                <a:latin typeface="+mn-lt"/>
              </a:defRPr>
            </a:lvl1pPr>
            <a:lvl2pPr marL="257175" indent="0">
              <a:buNone/>
              <a:defRPr sz="1013">
                <a:latin typeface="+mn-lt"/>
              </a:defRPr>
            </a:lvl2pPr>
            <a:lvl3pPr marL="514350" indent="0">
              <a:buNone/>
              <a:defRPr sz="900">
                <a:latin typeface="+mn-lt"/>
              </a:defRPr>
            </a:lvl3pPr>
            <a:lvl4pPr marL="771525" indent="0">
              <a:buNone/>
              <a:defRPr sz="788">
                <a:latin typeface="+mn-lt"/>
              </a:defRPr>
            </a:lvl4pPr>
            <a:lvl5pPr marL="1028700" indent="0">
              <a:buNone/>
              <a:defRPr sz="788">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4826754" y="2"/>
            <a:ext cx="2031246" cy="5216039"/>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4826754" y="4689961"/>
            <a:ext cx="2031246" cy="5216039"/>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525294" cy="134890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4546177" y="8075750"/>
            <a:ext cx="884464" cy="1830251"/>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1543050" cy="527403"/>
          </a:xfrm>
          <a:prstGeom prst="rect">
            <a:avLst/>
          </a:prstGeom>
        </p:spPr>
        <p:txBody>
          <a:bodyPr vert="horz" lIns="91440" tIns="45720" rIns="91440" bIns="45720" rtlCol="0" anchor="ctr">
            <a:noAutofit/>
          </a:bodyPr>
          <a:lstStyle>
            <a:lvl1pPr algn="l">
              <a:defRPr sz="675">
                <a:solidFill>
                  <a:schemeClr val="accent3"/>
                </a:solidFill>
                <a:latin typeface="+mn-lt"/>
              </a:defRPr>
            </a:lvl1pPr>
          </a:lstStyle>
          <a:p>
            <a:fld id="{C1583C39-01BF-7F43-854C-FBB4E9AB6B0C}"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3534320" y="3651850"/>
            <a:ext cx="2623185" cy="4085774"/>
          </a:xfrm>
        </p:spPr>
        <p:txBody>
          <a:bodyPr>
            <a:noAutofit/>
          </a:bodyPr>
          <a:lstStyle>
            <a:lvl1pPr marL="0" indent="0">
              <a:buNone/>
              <a:defRPr sz="1125">
                <a:latin typeface="+mn-lt"/>
              </a:defRPr>
            </a:lvl1pPr>
            <a:lvl2pPr marL="257175" indent="0">
              <a:buNone/>
              <a:defRPr sz="1013">
                <a:latin typeface="+mn-lt"/>
              </a:defRPr>
            </a:lvl2pPr>
            <a:lvl3pPr marL="514350" indent="0">
              <a:buNone/>
              <a:defRPr sz="900">
                <a:latin typeface="+mn-lt"/>
              </a:defRPr>
            </a:lvl3pPr>
            <a:lvl4pPr marL="771525" indent="0">
              <a:buNone/>
              <a:defRPr sz="788">
                <a:latin typeface="+mn-lt"/>
              </a:defRPr>
            </a:lvl4pPr>
            <a:lvl5pPr marL="1028700" indent="0">
              <a:buNone/>
              <a:defRPr sz="788">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656715" y="2897107"/>
            <a:ext cx="2623185" cy="754742"/>
          </a:xfrm>
        </p:spPr>
        <p:txBody>
          <a:bodyPr>
            <a:noAutofit/>
          </a:bodyPr>
          <a:lstStyle>
            <a:lvl1pPr marL="0" indent="0">
              <a:buNone/>
              <a:defRPr sz="1350" b="1">
                <a:latin typeface="+mj-lt"/>
              </a:defRPr>
            </a:lvl1pPr>
            <a:lvl2pPr marL="257175" indent="0">
              <a:buNone/>
              <a:defRPr sz="1125" b="1">
                <a:latin typeface="+mj-lt"/>
              </a:defRPr>
            </a:lvl2pPr>
            <a:lvl3pPr marL="514350" indent="0">
              <a:buNone/>
              <a:defRPr sz="1013" b="1">
                <a:latin typeface="+mj-lt"/>
              </a:defRPr>
            </a:lvl3pPr>
            <a:lvl4pPr marL="771525" indent="0">
              <a:buNone/>
              <a:defRPr sz="900" b="1">
                <a:latin typeface="+mj-lt"/>
              </a:defRPr>
            </a:lvl4pPr>
            <a:lvl5pPr marL="1028700" indent="0">
              <a:buNone/>
              <a:defRPr sz="9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3534320" y="2897107"/>
            <a:ext cx="2623185" cy="754742"/>
          </a:xfrm>
        </p:spPr>
        <p:txBody>
          <a:bodyPr>
            <a:noAutofit/>
          </a:bodyPr>
          <a:lstStyle>
            <a:lvl1pPr marL="0" indent="0">
              <a:buNone/>
              <a:defRPr sz="1350" b="1">
                <a:latin typeface="+mj-lt"/>
              </a:defRPr>
            </a:lvl1pPr>
            <a:lvl2pPr marL="257175" indent="0">
              <a:buNone/>
              <a:defRPr sz="1125" b="1">
                <a:latin typeface="+mj-lt"/>
              </a:defRPr>
            </a:lvl2pPr>
            <a:lvl3pPr marL="514350" indent="0">
              <a:buNone/>
              <a:defRPr sz="1013" b="1">
                <a:latin typeface="+mj-lt"/>
              </a:defRPr>
            </a:lvl3pPr>
            <a:lvl4pPr marL="771525" indent="0">
              <a:buNone/>
              <a:defRPr sz="900" b="1">
                <a:latin typeface="+mj-lt"/>
              </a:defRPr>
            </a:lvl4pPr>
            <a:lvl5pPr marL="1028700" indent="0">
              <a:buNone/>
              <a:defRPr sz="9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4" y="3649127"/>
            <a:ext cx="1810512" cy="4085774"/>
          </a:xfrm>
        </p:spPr>
        <p:txBody>
          <a:bodyPr>
            <a:noAutofit/>
          </a:bodyPr>
          <a:lstStyle>
            <a:lvl1pPr marL="0" indent="0">
              <a:buNone/>
              <a:defRPr sz="1125">
                <a:latin typeface="+mn-lt"/>
              </a:defRPr>
            </a:lvl1pPr>
            <a:lvl2pPr marL="257175" indent="0">
              <a:buNone/>
              <a:defRPr sz="1013">
                <a:latin typeface="+mn-lt"/>
              </a:defRPr>
            </a:lvl2pPr>
            <a:lvl3pPr marL="514350" indent="0">
              <a:buNone/>
              <a:defRPr sz="900">
                <a:latin typeface="+mn-lt"/>
              </a:defRPr>
            </a:lvl3pPr>
            <a:lvl4pPr marL="771525" indent="0">
              <a:buNone/>
              <a:defRPr sz="788">
                <a:latin typeface="+mn-lt"/>
              </a:defRPr>
            </a:lvl4pPr>
            <a:lvl5pPr marL="1028700" indent="0">
              <a:buNone/>
              <a:defRPr sz="788">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3234358" y="1592397"/>
            <a:ext cx="5216039" cy="2031246"/>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1330" y="4689961"/>
            <a:ext cx="2031246" cy="5216039"/>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5920902" y="8968901"/>
            <a:ext cx="1348903" cy="525294"/>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1455422" y="8075750"/>
            <a:ext cx="884464" cy="1830251"/>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994002" cy="527403"/>
          </a:xfrm>
          <a:prstGeom prst="rect">
            <a:avLst/>
          </a:prstGeom>
        </p:spPr>
        <p:txBody>
          <a:bodyPr vert="horz" lIns="91440" tIns="45720" rIns="91440" bIns="45720" rtlCol="0" anchor="ctr">
            <a:noAutofit/>
          </a:bodyPr>
          <a:lstStyle>
            <a:lvl1pPr algn="l">
              <a:defRPr sz="675">
                <a:solidFill>
                  <a:schemeClr val="accent2"/>
                </a:solidFill>
                <a:latin typeface="+mn-lt"/>
              </a:defRPr>
            </a:lvl1pPr>
          </a:lstStyle>
          <a:p>
            <a:fld id="{4B103E64-1627-9140-8127-1849FED275E1}"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2634631" y="3649127"/>
            <a:ext cx="1784969" cy="4085774"/>
          </a:xfrm>
        </p:spPr>
        <p:txBody>
          <a:bodyPr>
            <a:noAutofit/>
          </a:bodyPr>
          <a:lstStyle>
            <a:lvl1pPr marL="0" indent="0">
              <a:buNone/>
              <a:defRPr sz="1125">
                <a:latin typeface="+mn-lt"/>
              </a:defRPr>
            </a:lvl1pPr>
            <a:lvl2pPr marL="257175" indent="0">
              <a:buNone/>
              <a:defRPr sz="1013">
                <a:latin typeface="+mn-lt"/>
              </a:defRPr>
            </a:lvl2pPr>
            <a:lvl3pPr marL="514350" indent="0">
              <a:buNone/>
              <a:defRPr sz="900">
                <a:latin typeface="+mn-lt"/>
              </a:defRPr>
            </a:lvl3pPr>
            <a:lvl4pPr marL="771525" indent="0">
              <a:buNone/>
              <a:defRPr sz="788">
                <a:latin typeface="+mn-lt"/>
              </a:defRPr>
            </a:lvl4pPr>
            <a:lvl5pPr marL="1028700" indent="0">
              <a:buNone/>
              <a:defRPr sz="788">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656715" y="2894384"/>
            <a:ext cx="1784969" cy="754742"/>
          </a:xfrm>
        </p:spPr>
        <p:txBody>
          <a:bodyPr>
            <a:noAutofit/>
          </a:bodyPr>
          <a:lstStyle>
            <a:lvl1pPr marL="0" indent="0">
              <a:buNone/>
              <a:defRPr sz="1350" b="1">
                <a:latin typeface="+mj-lt"/>
              </a:defRPr>
            </a:lvl1pPr>
            <a:lvl2pPr marL="257175" indent="0">
              <a:buNone/>
              <a:defRPr sz="1125" b="1">
                <a:latin typeface="+mj-lt"/>
              </a:defRPr>
            </a:lvl2pPr>
            <a:lvl3pPr marL="514350" indent="0">
              <a:buNone/>
              <a:defRPr sz="1013" b="1">
                <a:latin typeface="+mj-lt"/>
              </a:defRPr>
            </a:lvl3pPr>
            <a:lvl4pPr marL="771525" indent="0">
              <a:buNone/>
              <a:defRPr sz="900" b="1">
                <a:latin typeface="+mj-lt"/>
              </a:defRPr>
            </a:lvl4pPr>
            <a:lvl5pPr marL="1028700" indent="0">
              <a:buNone/>
              <a:defRPr sz="9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2634631" y="2894384"/>
            <a:ext cx="1784969" cy="754742"/>
          </a:xfrm>
        </p:spPr>
        <p:txBody>
          <a:bodyPr>
            <a:noAutofit/>
          </a:bodyPr>
          <a:lstStyle>
            <a:lvl1pPr marL="0" indent="0">
              <a:buNone/>
              <a:defRPr sz="1350" b="1">
                <a:latin typeface="+mj-lt"/>
              </a:defRPr>
            </a:lvl1pPr>
            <a:lvl2pPr marL="257175" indent="0">
              <a:buNone/>
              <a:defRPr sz="1125" b="1">
                <a:latin typeface="+mj-lt"/>
              </a:defRPr>
            </a:lvl2pPr>
            <a:lvl3pPr marL="514350" indent="0">
              <a:buNone/>
              <a:defRPr sz="1013" b="1">
                <a:latin typeface="+mj-lt"/>
              </a:defRPr>
            </a:lvl3pPr>
            <a:lvl4pPr marL="771525" indent="0">
              <a:buNone/>
              <a:defRPr sz="900" b="1">
                <a:latin typeface="+mj-lt"/>
              </a:defRPr>
            </a:lvl4pPr>
            <a:lvl5pPr marL="1028700" indent="0">
              <a:buNone/>
              <a:defRPr sz="9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4612547" y="3649127"/>
            <a:ext cx="1784969" cy="4085774"/>
          </a:xfrm>
        </p:spPr>
        <p:txBody>
          <a:bodyPr>
            <a:noAutofit/>
          </a:bodyPr>
          <a:lstStyle>
            <a:lvl1pPr marL="0" indent="0">
              <a:buNone/>
              <a:defRPr sz="1125">
                <a:latin typeface="+mn-lt"/>
              </a:defRPr>
            </a:lvl1pPr>
            <a:lvl2pPr marL="257175" indent="0">
              <a:buNone/>
              <a:defRPr sz="1013">
                <a:latin typeface="+mn-lt"/>
              </a:defRPr>
            </a:lvl2pPr>
            <a:lvl3pPr marL="514350" indent="0">
              <a:buNone/>
              <a:defRPr sz="900">
                <a:latin typeface="+mn-lt"/>
              </a:defRPr>
            </a:lvl3pPr>
            <a:lvl4pPr marL="771525" indent="0">
              <a:buNone/>
              <a:defRPr sz="788">
                <a:latin typeface="+mn-lt"/>
              </a:defRPr>
            </a:lvl4pPr>
            <a:lvl5pPr marL="1028700" indent="0">
              <a:buNone/>
              <a:defRPr sz="788">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4612547" y="2894384"/>
            <a:ext cx="1784969" cy="754742"/>
          </a:xfrm>
        </p:spPr>
        <p:txBody>
          <a:bodyPr>
            <a:noAutofit/>
          </a:bodyPr>
          <a:lstStyle>
            <a:lvl1pPr marL="0" indent="0">
              <a:buNone/>
              <a:defRPr sz="1350" b="1">
                <a:latin typeface="+mj-lt"/>
              </a:defRPr>
            </a:lvl1pPr>
            <a:lvl2pPr marL="257175" indent="0">
              <a:buNone/>
              <a:defRPr sz="1125" b="1">
                <a:latin typeface="+mj-lt"/>
              </a:defRPr>
            </a:lvl2pPr>
            <a:lvl3pPr marL="514350" indent="0">
              <a:buNone/>
              <a:defRPr sz="1013" b="1">
                <a:latin typeface="+mj-lt"/>
              </a:defRPr>
            </a:lvl3pPr>
            <a:lvl4pPr marL="771525" indent="0">
              <a:buNone/>
              <a:defRPr sz="900" b="1">
                <a:latin typeface="+mj-lt"/>
              </a:defRPr>
            </a:lvl4pPr>
            <a:lvl5pPr marL="1028700" indent="0">
              <a:buNone/>
              <a:defRPr sz="9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56716" y="1621191"/>
            <a:ext cx="3498906" cy="3448756"/>
          </a:xfrm>
        </p:spPr>
        <p:txBody>
          <a:bodyPr anchor="b">
            <a:noAutofit/>
          </a:bodyPr>
          <a:lstStyle>
            <a:lvl1pPr algn="l">
              <a:defRPr sz="3375"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56715" y="5202945"/>
            <a:ext cx="3498906" cy="3245983"/>
          </a:xfrm>
        </p:spPr>
        <p:txBody>
          <a:bodyPr>
            <a:noAutofit/>
          </a:bodyPr>
          <a:lstStyle>
            <a:lvl1pPr marL="0" indent="0" algn="l">
              <a:buNone/>
              <a:defRPr sz="1575">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4648740" y="0"/>
            <a:ext cx="220926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4648740" y="5324134"/>
            <a:ext cx="2209260" cy="459168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656715" cy="1686379"/>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5753371" y="-2"/>
            <a:ext cx="1104630" cy="4591681"/>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5" y="2914120"/>
            <a:ext cx="5500790" cy="4863177"/>
          </a:xfrm>
        </p:spPr>
        <p:txBody>
          <a:bodyPr>
            <a:noAutofit/>
          </a:bodyPr>
          <a:lstStyle>
            <a:lvl1pPr marL="0" indent="0">
              <a:buNone/>
              <a:defRPr>
                <a:latin typeface="+mn-lt"/>
              </a:defRPr>
            </a:lvl1pPr>
            <a:lvl2pPr marL="257175" indent="0">
              <a:buNone/>
              <a:defRPr>
                <a:latin typeface="+mn-lt"/>
              </a:defRPr>
            </a:lvl2pPr>
            <a:lvl3pPr marL="514350" indent="0">
              <a:buNone/>
              <a:defRPr>
                <a:latin typeface="+mn-lt"/>
              </a:defRPr>
            </a:lvl3pPr>
            <a:lvl4pPr marL="771525" indent="0">
              <a:buNone/>
              <a:defRPr>
                <a:latin typeface="+mn-lt"/>
              </a:defRPr>
            </a:lvl4pPr>
            <a:lvl5pPr marL="10287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4826754" y="2"/>
            <a:ext cx="2031246" cy="5216039"/>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4826754" y="4689961"/>
            <a:ext cx="2031246" cy="5216039"/>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525294" cy="134890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4546177" y="8075750"/>
            <a:ext cx="884464" cy="1830251"/>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1543050" cy="527403"/>
          </a:xfrm>
          <a:prstGeom prst="rect">
            <a:avLst/>
          </a:prstGeom>
        </p:spPr>
        <p:txBody>
          <a:bodyPr vert="horz" lIns="91440" tIns="45720" rIns="91440" bIns="45720" rtlCol="0" anchor="ctr">
            <a:noAutofit/>
          </a:bodyPr>
          <a:lstStyle>
            <a:lvl1pPr algn="l">
              <a:defRPr sz="675">
                <a:solidFill>
                  <a:schemeClr val="accent3"/>
                </a:solidFill>
                <a:latin typeface="+mn-lt"/>
              </a:defRPr>
            </a:lvl1pPr>
          </a:lstStyle>
          <a:p>
            <a:fld id="{DD9C8446-696E-6942-B6C8-CC9CAD0B34E0}"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3302003"/>
            <a:ext cx="6867462"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4836216" y="4689961"/>
            <a:ext cx="2031246" cy="5216039"/>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525294" cy="134890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4810494" y="1254492"/>
            <a:ext cx="3301999" cy="79301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56715" y="3832353"/>
            <a:ext cx="5500790" cy="4963809"/>
          </a:xfrm>
        </p:spPr>
        <p:txBody>
          <a:bodyPr>
            <a:noAutofit/>
          </a:bodyPr>
          <a:lstStyle>
            <a:lvl1pPr marL="0" indent="0">
              <a:lnSpc>
                <a:spcPct val="150000"/>
              </a:lnSpc>
              <a:buNone/>
              <a:defRPr sz="1350">
                <a:solidFill>
                  <a:schemeClr val="bg1"/>
                </a:solidFill>
                <a:latin typeface="+mn-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4/24/2026</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5741054" y="9181395"/>
            <a:ext cx="902634" cy="527403"/>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4514338" cy="9906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56715" y="1530244"/>
            <a:ext cx="3513326" cy="3448756"/>
          </a:xfrm>
        </p:spPr>
        <p:txBody>
          <a:bodyPr anchor="b">
            <a:noAutofit/>
          </a:bodyPr>
          <a:lstStyle>
            <a:lvl1pPr algn="l">
              <a:defRPr sz="3375"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56715" y="5111998"/>
            <a:ext cx="3513326" cy="2031035"/>
          </a:xfrm>
        </p:spPr>
        <p:txBody>
          <a:bodyPr>
            <a:noAutofit/>
          </a:bodyPr>
          <a:lstStyle>
            <a:lvl1pPr marL="0" indent="0" algn="l">
              <a:buNone/>
              <a:defRPr sz="1800">
                <a:solidFill>
                  <a:schemeClr val="bg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3323990" y="4265735"/>
            <a:ext cx="4380063" cy="137453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4826754" y="2"/>
            <a:ext cx="2031246" cy="5216039"/>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4826754" y="4689961"/>
            <a:ext cx="2031246" cy="5216039"/>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5" y="3015367"/>
            <a:ext cx="5500790" cy="4863177"/>
          </a:xfrm>
        </p:spPr>
        <p:txBody>
          <a:bodyPr>
            <a:noAutofit/>
          </a:bodyPr>
          <a:lstStyle>
            <a:lvl1pPr marL="0" indent="0">
              <a:buNone/>
              <a:defRPr>
                <a:latin typeface="+mn-lt"/>
              </a:defRPr>
            </a:lvl1pPr>
            <a:lvl2pPr marL="257175" indent="0">
              <a:buNone/>
              <a:defRPr>
                <a:latin typeface="+mn-lt"/>
              </a:defRPr>
            </a:lvl2pPr>
            <a:lvl3pPr marL="514350" indent="0">
              <a:buNone/>
              <a:defRPr>
                <a:latin typeface="+mn-lt"/>
              </a:defRPr>
            </a:lvl3pPr>
            <a:lvl4pPr marL="771525" indent="0">
              <a:buNone/>
              <a:defRPr>
                <a:latin typeface="+mn-lt"/>
              </a:defRPr>
            </a:lvl4pPr>
            <a:lvl5pPr marL="10287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4826754" y="2"/>
            <a:ext cx="2031246" cy="5216039"/>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592396" y="6282357"/>
            <a:ext cx="5216039" cy="2031246"/>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956823" cy="527403"/>
          </a:xfrm>
          <a:prstGeom prst="rect">
            <a:avLst/>
          </a:prstGeom>
        </p:spPr>
        <p:txBody>
          <a:bodyPr vert="horz" lIns="91440" tIns="45720" rIns="91440" bIns="45720" rtlCol="0" anchor="ctr">
            <a:noAutofit/>
          </a:bodyPr>
          <a:lstStyle>
            <a:lvl1pPr algn="l">
              <a:defRPr sz="675">
                <a:solidFill>
                  <a:schemeClr val="accent2"/>
                </a:solidFill>
                <a:latin typeface="+mn-lt"/>
              </a:defRPr>
            </a:lvl1pPr>
          </a:lstStyle>
          <a:p>
            <a:fld id="{7E7AB22C-8B7E-9B4A-8C65-396C3C874D86}"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5366021" y="779237"/>
            <a:ext cx="2271216" cy="712742"/>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56715" y="550334"/>
            <a:ext cx="5500790" cy="1914702"/>
          </a:xfrm>
        </p:spPr>
        <p:txBody>
          <a:bodyPr anchor="b">
            <a:noAutofit/>
          </a:bodyPr>
          <a:lstStyle>
            <a:lvl1pPr>
              <a:defRPr sz="27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56715" y="3015370"/>
            <a:ext cx="5500790" cy="4863174"/>
          </a:xfrm>
        </p:spPr>
        <p:txBody>
          <a:bodyPr>
            <a:noAutofit/>
          </a:bodyPr>
          <a:lstStyle>
            <a:lvl1pPr marL="0" indent="0">
              <a:buNone/>
              <a:defRPr>
                <a:latin typeface="+mn-lt"/>
              </a:defRPr>
            </a:lvl1pPr>
            <a:lvl2pPr marL="257175" indent="0">
              <a:buNone/>
              <a:defRPr>
                <a:latin typeface="+mn-lt"/>
              </a:defRPr>
            </a:lvl2pPr>
            <a:lvl3pPr marL="514350" indent="0">
              <a:buNone/>
              <a:defRPr>
                <a:latin typeface="+mn-lt"/>
              </a:defRPr>
            </a:lvl3pPr>
            <a:lvl4pPr marL="771525" indent="0">
              <a:buNone/>
              <a:defRPr>
                <a:latin typeface="+mn-lt"/>
              </a:defRPr>
            </a:lvl4pPr>
            <a:lvl5pPr marL="10287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14312" y="9181395"/>
            <a:ext cx="956823" cy="527403"/>
          </a:xfrm>
          <a:prstGeom prst="rect">
            <a:avLst/>
          </a:prstGeom>
        </p:spPr>
        <p:txBody>
          <a:bodyPr vert="horz" lIns="91440" tIns="45720" rIns="91440" bIns="45720" rtlCol="0" anchor="ctr">
            <a:noAutofit/>
          </a:bodyPr>
          <a:lstStyle>
            <a:lvl1pPr algn="l">
              <a:defRPr sz="675">
                <a:solidFill>
                  <a:schemeClr val="accent3"/>
                </a:solidFill>
                <a:latin typeface="+mn-lt"/>
              </a:defRPr>
            </a:lvl1pPr>
          </a:lstStyle>
          <a:p>
            <a:fld id="{8CE9AC2A-20AD-8C48-B5EB-B5322BDBCDEE}" type="datetime1">
              <a:rPr lang="en-US" smtClean="0"/>
              <a:pPr/>
              <a:t>4/24/2026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5711218" y="9181395"/>
            <a:ext cx="932469" cy="527403"/>
          </a:xfrm>
          <a:prstGeom prst="rect">
            <a:avLst/>
          </a:prstGeom>
        </p:spPr>
        <p:txBody>
          <a:bodyPr vert="horz" lIns="91440" tIns="45720" rIns="91440" bIns="45720" rtlCol="0" anchor="ctr">
            <a:noAutofit/>
          </a:bodyPr>
          <a:lstStyle>
            <a:lvl1pPr algn="r">
              <a:defRPr sz="675">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11781" y="2432933"/>
            <a:ext cx="4834439" cy="4059553"/>
          </a:xfrm>
        </p:spPr>
        <p:txBody>
          <a:bodyPr>
            <a:noAutofit/>
          </a:bodyPr>
          <a:lstStyle>
            <a:lvl1pPr algn="ctr">
              <a:lnSpc>
                <a:spcPct val="100000"/>
              </a:lnSpc>
              <a:defRPr sz="2588">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214313" y="750252"/>
            <a:ext cx="767417" cy="1580975"/>
          </a:xfrm>
        </p:spPr>
        <p:txBody>
          <a:bodyPr>
            <a:noAutofit/>
          </a:bodyPr>
          <a:lstStyle>
            <a:lvl1pPr marL="0" indent="0" algn="ctr">
              <a:buNone/>
              <a:defRPr sz="13444" b="1">
                <a:solidFill>
                  <a:schemeClr val="accent1">
                    <a:lumMod val="75000"/>
                  </a:schemeClr>
                </a:solidFill>
                <a:latin typeface="Tenorite" pitchFamily="2" charset="0"/>
              </a:defRPr>
            </a:lvl1pPr>
            <a:lvl2pPr marL="257175" indent="0">
              <a:buNone/>
              <a:defRPr b="1">
                <a:solidFill>
                  <a:schemeClr val="bg1"/>
                </a:solidFill>
                <a:latin typeface="Tenorite" pitchFamily="2" charset="0"/>
              </a:defRPr>
            </a:lvl2pPr>
            <a:lvl3pPr marL="514350" indent="0">
              <a:buNone/>
              <a:defRPr b="1">
                <a:solidFill>
                  <a:schemeClr val="bg1"/>
                </a:solidFill>
                <a:latin typeface="Tenorite" pitchFamily="2" charset="0"/>
              </a:defRPr>
            </a:lvl3pPr>
            <a:lvl4pPr marL="771525" indent="0">
              <a:buNone/>
              <a:defRPr b="1">
                <a:solidFill>
                  <a:schemeClr val="bg1"/>
                </a:solidFill>
                <a:latin typeface="Tenorite" pitchFamily="2" charset="0"/>
              </a:defRPr>
            </a:lvl4pPr>
            <a:lvl5pPr marL="10287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3871020" y="6491641"/>
            <a:ext cx="1975247" cy="981428"/>
          </a:xfrm>
        </p:spPr>
        <p:txBody>
          <a:bodyPr>
            <a:noAutofit/>
          </a:bodyPr>
          <a:lstStyle>
            <a:lvl1pPr marL="0" indent="0" algn="r">
              <a:buNone/>
              <a:defRPr sz="1125">
                <a:solidFill>
                  <a:schemeClr val="bg1"/>
                </a:solidFill>
                <a:latin typeface="+mn-lt"/>
              </a:defRPr>
            </a:lvl1pPr>
            <a:lvl2pPr marL="257175" indent="0" algn="r">
              <a:buNone/>
              <a:defRPr sz="1013">
                <a:solidFill>
                  <a:schemeClr val="bg1"/>
                </a:solidFill>
                <a:latin typeface="Tenorite" pitchFamily="2" charset="0"/>
              </a:defRPr>
            </a:lvl2pPr>
            <a:lvl3pPr marL="514350" indent="0" algn="r">
              <a:buNone/>
              <a:defRPr sz="900">
                <a:solidFill>
                  <a:schemeClr val="bg1"/>
                </a:solidFill>
                <a:latin typeface="Tenorite" pitchFamily="2" charset="0"/>
              </a:defRPr>
            </a:lvl3pPr>
            <a:lvl4pPr marL="771525" indent="0" algn="r">
              <a:buNone/>
              <a:defRPr sz="788">
                <a:solidFill>
                  <a:schemeClr val="bg1"/>
                </a:solidFill>
                <a:latin typeface="Tenorite" pitchFamily="2" charset="0"/>
              </a:defRPr>
            </a:lvl4pPr>
            <a:lvl5pPr marL="1028700" indent="0" algn="r">
              <a:buNone/>
              <a:defRPr sz="788">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5967621" y="4910667"/>
            <a:ext cx="767417" cy="1580975"/>
          </a:xfrm>
        </p:spPr>
        <p:txBody>
          <a:bodyPr>
            <a:noAutofit/>
          </a:bodyPr>
          <a:lstStyle>
            <a:lvl1pPr marL="0" indent="0" algn="ctr">
              <a:buNone/>
              <a:defRPr sz="13444" b="1">
                <a:solidFill>
                  <a:schemeClr val="accent1">
                    <a:lumMod val="75000"/>
                  </a:schemeClr>
                </a:solidFill>
                <a:latin typeface="Tenorite" pitchFamily="2" charset="0"/>
              </a:defRPr>
            </a:lvl1pPr>
            <a:lvl2pPr marL="257175" indent="0">
              <a:buNone/>
              <a:defRPr b="1">
                <a:solidFill>
                  <a:schemeClr val="bg1"/>
                </a:solidFill>
                <a:latin typeface="Tenorite" pitchFamily="2" charset="0"/>
              </a:defRPr>
            </a:lvl2pPr>
            <a:lvl3pPr marL="514350" indent="0">
              <a:buNone/>
              <a:defRPr b="1">
                <a:solidFill>
                  <a:schemeClr val="bg1"/>
                </a:solidFill>
                <a:latin typeface="Tenorite" pitchFamily="2" charset="0"/>
              </a:defRPr>
            </a:lvl3pPr>
            <a:lvl4pPr marL="771525" indent="0">
              <a:buNone/>
              <a:defRPr b="1">
                <a:solidFill>
                  <a:schemeClr val="bg1"/>
                </a:solidFill>
                <a:latin typeface="Tenorite" pitchFamily="2" charset="0"/>
              </a:defRPr>
            </a:lvl4pPr>
            <a:lvl5pPr marL="10287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4/24/2026</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2404"/>
            <a:ext cx="5544569" cy="990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422117" y="550334"/>
            <a:ext cx="4725914" cy="1914702"/>
          </a:xfrm>
        </p:spPr>
        <p:txBody>
          <a:bodyPr lIns="0" anchor="b">
            <a:noAutofit/>
          </a:bodyPr>
          <a:lstStyle>
            <a:lvl1pPr>
              <a:defRPr sz="27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422117" y="3217873"/>
            <a:ext cx="675210" cy="1735127"/>
          </a:xfrm>
        </p:spPr>
        <p:txBody>
          <a:bodyPr>
            <a:noAutofit/>
          </a:bodyPr>
          <a:lstStyle>
            <a:lvl1pPr marL="0" indent="0">
              <a:buNone/>
              <a:defRPr sz="788">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194385" y="3504800"/>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194385" y="406126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091395" y="3217873"/>
            <a:ext cx="675210" cy="1735127"/>
          </a:xfrm>
        </p:spPr>
        <p:txBody>
          <a:bodyPr>
            <a:noAutofit/>
          </a:bodyPr>
          <a:lstStyle>
            <a:lvl1pPr marL="0" indent="0">
              <a:buNone/>
              <a:defRPr sz="788">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64835" y="3499261"/>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64834" y="405572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422117" y="6145061"/>
            <a:ext cx="675210" cy="1735127"/>
          </a:xfrm>
        </p:spPr>
        <p:txBody>
          <a:bodyPr>
            <a:noAutofit/>
          </a:bodyPr>
          <a:lstStyle>
            <a:lvl1pPr marL="0" indent="0">
              <a:buNone/>
              <a:defRPr sz="788">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1194385" y="6498257"/>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1194385" y="7054723"/>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3091395" y="6145061"/>
            <a:ext cx="675210" cy="1735127"/>
          </a:xfrm>
        </p:spPr>
        <p:txBody>
          <a:bodyPr>
            <a:noAutofit/>
          </a:bodyPr>
          <a:lstStyle>
            <a:lvl1pPr marL="0" indent="0">
              <a:buNone/>
              <a:defRPr sz="788">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3864835" y="6498257"/>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3864834" y="7054723"/>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214313" y="9181395"/>
            <a:ext cx="883014" cy="527403"/>
          </a:xfrm>
        </p:spPr>
        <p:txBody>
          <a:bodyPr>
            <a:noAutofit/>
          </a:bodyPr>
          <a:lstStyle>
            <a:lvl1pPr>
              <a:defRPr>
                <a:solidFill>
                  <a:schemeClr val="accent3"/>
                </a:solidFill>
                <a:latin typeface="+mn-lt"/>
              </a:defRPr>
            </a:lvl1pPr>
          </a:lstStyle>
          <a:p>
            <a:fld id="{9A85C5CA-AE29-AB4C-8F85-0373C72001D8}" type="datetime1">
              <a:rPr lang="en-US" smtClean="0"/>
              <a:pPr/>
              <a:t>4/24/2026</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1614997" y="9181395"/>
            <a:ext cx="2314575" cy="527403"/>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686938" y="9181395"/>
            <a:ext cx="656716" cy="527403"/>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4513965" y="1028203"/>
            <a:ext cx="2717926" cy="656715"/>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6112371" y="2715523"/>
            <a:ext cx="745629" cy="1914702"/>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6201285" y="-2403"/>
            <a:ext cx="656715" cy="2717926"/>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5812926" y="3954531"/>
            <a:ext cx="776717" cy="19945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5170679" y="8218679"/>
            <a:ext cx="2717926" cy="656715"/>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5544570" y="5274397"/>
            <a:ext cx="745629" cy="1914702"/>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5544570" y="7188075"/>
            <a:ext cx="656715" cy="2717926"/>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422117" y="550334"/>
            <a:ext cx="6006455" cy="1914702"/>
          </a:xfrm>
        </p:spPr>
        <p:txBody>
          <a:bodyPr lIns="0" anchor="b">
            <a:noAutofit/>
          </a:bodyPr>
          <a:lstStyle>
            <a:lvl1pPr>
              <a:defRPr sz="27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422117" y="2988172"/>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422117" y="4325454"/>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422117" y="4881921"/>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1996536" y="2988172"/>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1996537" y="4325454"/>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1996536" y="4881921"/>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3570957" y="2988172"/>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3570957" y="4325454"/>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3570957" y="4881921"/>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5145376" y="2988172"/>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5145377" y="4325454"/>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5145376" y="4881921"/>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422117" y="5949019"/>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422117" y="7286301"/>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422117" y="784276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1996536" y="5949019"/>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1996537" y="7286301"/>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1996536" y="784276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3570957" y="5949019"/>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3570957" y="7286301"/>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3570957" y="784276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5145376" y="5949019"/>
            <a:ext cx="509055" cy="1308148"/>
          </a:xfrm>
        </p:spPr>
        <p:txBody>
          <a:bodyPr>
            <a:noAutofit/>
          </a:bodyPr>
          <a:lstStyle>
            <a:lvl1pPr marL="0" indent="0">
              <a:buNone/>
              <a:defRPr sz="788">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5145377" y="7286301"/>
            <a:ext cx="1283196" cy="502178"/>
          </a:xfrm>
        </p:spPr>
        <p:txBody>
          <a:bodyPr lIns="0" tIns="0" rIns="0" bIns="0" anchor="b" anchorCtr="0">
            <a:noAutofit/>
          </a:bodyPr>
          <a:lstStyle>
            <a:lvl1pPr marL="0" indent="0" algn="l">
              <a:lnSpc>
                <a:spcPct val="100000"/>
              </a:lnSpc>
              <a:spcBef>
                <a:spcPts val="0"/>
              </a:spcBef>
              <a:buNone/>
              <a:defRPr sz="1013" b="1" spc="11"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5145376" y="7842767"/>
            <a:ext cx="1283196" cy="502178"/>
          </a:xfrm>
        </p:spPr>
        <p:txBody>
          <a:bodyPr lIns="0" tIns="0" rIns="0" bIns="0">
            <a:noAutofit/>
          </a:bodyPr>
          <a:lstStyle>
            <a:lvl1pPr marL="0" indent="0" algn="l">
              <a:lnSpc>
                <a:spcPct val="100000"/>
              </a:lnSpc>
              <a:spcBef>
                <a:spcPts val="0"/>
              </a:spcBef>
              <a:buNone/>
              <a:defRPr sz="788" b="0" spc="11"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4/24/2026</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14313" y="550334"/>
            <a:ext cx="6429375" cy="191470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14313" y="2637014"/>
            <a:ext cx="6429375" cy="62852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214312" y="9181395"/>
            <a:ext cx="1543050" cy="527403"/>
          </a:xfrm>
          <a:prstGeom prst="rect">
            <a:avLst/>
          </a:prstGeom>
        </p:spPr>
        <p:txBody>
          <a:bodyPr vert="horz" lIns="91440" tIns="45720" rIns="91440" bIns="45720" rtlCol="0" anchor="ctr">
            <a:noAutofit/>
          </a:bodyPr>
          <a:lstStyle>
            <a:lvl1pPr algn="l">
              <a:defRPr sz="675">
                <a:solidFill>
                  <a:schemeClr val="tx2"/>
                </a:solidFill>
                <a:latin typeface="+mn-lt"/>
              </a:defRPr>
            </a:lvl1pPr>
          </a:lstStyle>
          <a:p>
            <a:fld id="{B562DF68-3089-814D-8A14-C651FE91885E}" type="datetime1">
              <a:rPr lang="en-US" smtClean="0"/>
              <a:pPr/>
              <a:t>4/24/2026</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noAutofit/>
          </a:bodyPr>
          <a:lstStyle>
            <a:lvl1pPr algn="ctr">
              <a:defRPr sz="675">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5100638" y="9181395"/>
            <a:ext cx="1543050" cy="527403"/>
          </a:xfrm>
          <a:prstGeom prst="rect">
            <a:avLst/>
          </a:prstGeom>
        </p:spPr>
        <p:txBody>
          <a:bodyPr vert="horz" lIns="91440" tIns="45720" rIns="91440" bIns="45720" rtlCol="0" anchor="ctr">
            <a:noAutofit/>
          </a:bodyPr>
          <a:lstStyle>
            <a:lvl1pPr algn="r">
              <a:defRPr sz="675">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A4A3A4"/>
          </p15:clr>
        </p15:guide>
        <p15:guide id="2" pos="2160" userDrawn="1">
          <p15:clr>
            <a:srgbClr val="A4A3A4"/>
          </p15:clr>
        </p15:guide>
        <p15:guide id="3" pos="135" userDrawn="1">
          <p15:clr>
            <a:srgbClr val="547EBF"/>
          </p15:clr>
        </p15:guide>
        <p15:guide id="4" orient="horz" pos="347" userDrawn="1">
          <p15:clr>
            <a:srgbClr val="547EBF"/>
          </p15:clr>
        </p15:guide>
        <p15:guide id="5" pos="4185" userDrawn="1">
          <p15:clr>
            <a:srgbClr val="547EBF"/>
          </p15:clr>
        </p15:guide>
        <p15:guide id="6" orient="horz" pos="5893" userDrawn="1">
          <p15:clr>
            <a:srgbClr val="547EBF"/>
          </p15:clr>
        </p15:guide>
        <p15:guide id="7" pos="2228" userDrawn="1">
          <p15:clr>
            <a:srgbClr val="547EBF"/>
          </p15:clr>
        </p15:guide>
        <p15:guide id="8" pos="2093" userDrawn="1">
          <p15:clr>
            <a:srgbClr val="547EBF"/>
          </p15:clr>
        </p15:guide>
        <p15:guide id="9" pos="1188" userDrawn="1">
          <p15:clr>
            <a:srgbClr val="547EBF"/>
          </p15:clr>
        </p15:guide>
        <p15:guide id="10" pos="1040" userDrawn="1">
          <p15:clr>
            <a:srgbClr val="547EBF"/>
          </p15:clr>
        </p15:guide>
        <p15:guide id="11" pos="3132" userDrawn="1">
          <p15:clr>
            <a:srgbClr val="547EBF"/>
          </p15:clr>
        </p15:guide>
        <p15:guide id="12" pos="3281" userDrawn="1">
          <p15:clr>
            <a:srgbClr val="547EBF"/>
          </p15:clr>
        </p15:guide>
        <p15:guide id="13" pos="2795" userDrawn="1">
          <p15:clr>
            <a:srgbClr val="9FCC3B"/>
          </p15:clr>
        </p15:guide>
        <p15:guide id="14" pos="2930" userDrawn="1">
          <p15:clr>
            <a:srgbClr val="9FCC3B"/>
          </p15:clr>
        </p15:guide>
        <p15:guide id="15" pos="1526" userDrawn="1">
          <p15:clr>
            <a:srgbClr val="9FCC3B"/>
          </p15:clr>
        </p15:guide>
        <p15:guide id="16" pos="1391"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14A6C-C132-2EC9-477E-9A3292DB2249}"/>
              </a:ext>
            </a:extLst>
          </p:cNvPr>
          <p:cNvPicPr>
            <a:picLocks noChangeAspect="1"/>
          </p:cNvPicPr>
          <p:nvPr/>
        </p:nvPicPr>
        <p:blipFill rotWithShape="1">
          <a:blip r:embed="rId2"/>
          <a:srcRect t="694"/>
          <a:stretch/>
        </p:blipFill>
        <p:spPr>
          <a:xfrm>
            <a:off x="20" y="10"/>
            <a:ext cx="6857980" cy="9905990"/>
          </a:xfrm>
          <a:prstGeom prst="rect">
            <a:avLst/>
          </a:prstGeom>
        </p:spPr>
      </p:pic>
      <p:sp>
        <p:nvSpPr>
          <p:cNvPr id="2" name="TextBox 1">
            <a:extLst>
              <a:ext uri="{FF2B5EF4-FFF2-40B4-BE49-F238E27FC236}">
                <a16:creationId xmlns:a16="http://schemas.microsoft.com/office/drawing/2014/main" id="{28AF25DE-37BD-BA44-2F7A-809D41676996}"/>
              </a:ext>
            </a:extLst>
          </p:cNvPr>
          <p:cNvSpPr txBox="1"/>
          <p:nvPr/>
        </p:nvSpPr>
        <p:spPr>
          <a:xfrm>
            <a:off x="483326" y="6244211"/>
            <a:ext cx="5773783" cy="461665"/>
          </a:xfrm>
          <a:prstGeom prst="rect">
            <a:avLst/>
          </a:prstGeom>
          <a:noFill/>
        </p:spPr>
        <p:txBody>
          <a:bodyPr wrap="square" rtlCol="0">
            <a:spAutoFit/>
          </a:bodyPr>
          <a:lstStyle/>
          <a:p>
            <a:pPr algn="ctr"/>
            <a:r>
              <a:rPr lang="en-GB" sz="2400" b="1" dirty="0">
                <a:solidFill>
                  <a:schemeClr val="bg1"/>
                </a:solidFill>
              </a:rPr>
              <a:t>Teacher of Science</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251791" y="104914"/>
            <a:ext cx="6043431" cy="358912"/>
          </a:xfrm>
        </p:spPr>
        <p:txBody>
          <a:bodyPr/>
          <a:lstStyle/>
          <a:p>
            <a:pPr algn="ctr"/>
            <a:r>
              <a:rPr lang="en-US" dirty="0">
                <a:solidFill>
                  <a:schemeClr val="accent1">
                    <a:lumMod val="75000"/>
                  </a:schemeClr>
                </a:solidFill>
              </a:rPr>
              <a:t>Guidance for Applicants</a:t>
            </a:r>
          </a:p>
        </p:txBody>
      </p:sp>
      <p:sp>
        <p:nvSpPr>
          <p:cNvPr id="3" name="TextBox 2">
            <a:extLst>
              <a:ext uri="{FF2B5EF4-FFF2-40B4-BE49-F238E27FC236}">
                <a16:creationId xmlns:a16="http://schemas.microsoft.com/office/drawing/2014/main" id="{DD6B8696-A395-6030-E69C-49BF7C85A61D}"/>
              </a:ext>
            </a:extLst>
          </p:cNvPr>
          <p:cNvSpPr txBox="1"/>
          <p:nvPr/>
        </p:nvSpPr>
        <p:spPr>
          <a:xfrm>
            <a:off x="159026" y="463826"/>
            <a:ext cx="6586331" cy="9264075"/>
          </a:xfrm>
          <a:prstGeom prst="rect">
            <a:avLst/>
          </a:prstGeom>
          <a:noFill/>
        </p:spPr>
        <p:txBody>
          <a:bodyPr wrap="square" rtlCol="0">
            <a:spAutoFit/>
          </a:bodyPr>
          <a:lstStyle/>
          <a:p>
            <a:r>
              <a:rPr lang="en-GB" sz="1100" b="1" u="sng" dirty="0">
                <a:solidFill>
                  <a:schemeClr val="accent1">
                    <a:lumMod val="75000"/>
                  </a:schemeClr>
                </a:solidFill>
              </a:rPr>
              <a:t>How to apply</a:t>
            </a:r>
          </a:p>
          <a:p>
            <a:r>
              <a:rPr lang="en-GB" sz="1100" dirty="0"/>
              <a:t>The Job Description and the Person Specification for this role are essential to the recruitment process. Please ensure you refer to both documents when completing your application.</a:t>
            </a:r>
          </a:p>
          <a:p>
            <a:endParaRPr lang="en-GB" sz="1100" dirty="0"/>
          </a:p>
          <a:p>
            <a:r>
              <a:rPr lang="en-GB" sz="1100" dirty="0"/>
              <a:t>If you feel you have the right qualities to join our forward thinking school, please complete the application form which is available to download from our vacancies section on our school website.  We are committed to treating our applicants fairly and with respect, only application forms that are fully completed will be accepted.  If you wish to include a supporting letter, please ensure it is no longer that 2 sides of A4. </a:t>
            </a:r>
          </a:p>
          <a:p>
            <a:endParaRPr lang="en-GB" sz="1100" dirty="0"/>
          </a:p>
          <a:p>
            <a:r>
              <a:rPr lang="en-GB" sz="1100" b="1" u="sng" dirty="0">
                <a:solidFill>
                  <a:schemeClr val="accent1">
                    <a:lumMod val="75000"/>
                  </a:schemeClr>
                </a:solidFill>
              </a:rPr>
              <a:t>Shortlisting</a:t>
            </a:r>
          </a:p>
          <a:p>
            <a:r>
              <a:rPr lang="en-GB" sz="1100" dirty="0"/>
              <a:t>The shortlist process will consist of an interview panel who will be objective, and follow a thorough and rigorous analysis of all applications.  The decision on interview selection will be based on how well applicants meet the job description and person specification.  Any discrepancies or anomalies in the information provided will be taken up at interview.</a:t>
            </a:r>
          </a:p>
          <a:p>
            <a:endParaRPr lang="en-GB" sz="1100" dirty="0"/>
          </a:p>
          <a:p>
            <a:r>
              <a:rPr lang="en-GB" sz="1100" dirty="0"/>
              <a:t>Candidates will be contacted and invited to Interview and will be informed that references will be requested before the interview.  Referees must know that they are going to be contacted before application.  The requirements are that you must provide a contact name of a person, not a company in general, their position, a postal address, telephone number and email address.</a:t>
            </a:r>
          </a:p>
          <a:p>
            <a:endParaRPr lang="en-GB" sz="1100" dirty="0"/>
          </a:p>
          <a:p>
            <a:r>
              <a:rPr lang="en-GB" sz="1100" dirty="0"/>
              <a:t>New Safer recruitment guidelines state that we must now also complete an online search for all shortlisted candidates.</a:t>
            </a:r>
          </a:p>
          <a:p>
            <a:endParaRPr lang="en-GB" sz="1100" dirty="0"/>
          </a:p>
          <a:p>
            <a:r>
              <a:rPr lang="en-GB" sz="1100" b="1" u="sng" dirty="0">
                <a:solidFill>
                  <a:schemeClr val="accent1">
                    <a:lumMod val="75000"/>
                  </a:schemeClr>
                </a:solidFill>
              </a:rPr>
              <a:t>The Interview</a:t>
            </a:r>
          </a:p>
          <a:p>
            <a:r>
              <a:rPr lang="en-GB" sz="1100" dirty="0"/>
              <a:t>During the interview process we will take every opportunity to find out if you are the right person for the role.  It will offer you a range of opportunities to demonstrate your potential to meet the requirements of the post and for you to find out more about the school and those who work here.  Depending on the role you are applying for there may be different procedures used:</a:t>
            </a:r>
          </a:p>
          <a:p>
            <a:endParaRPr lang="en-GB" sz="1100" dirty="0"/>
          </a:p>
          <a:p>
            <a:r>
              <a:rPr lang="en-GB" sz="1100" dirty="0"/>
              <a:t>A Lesson Observation</a:t>
            </a:r>
          </a:p>
          <a:p>
            <a:r>
              <a:rPr lang="en-GB" sz="1100" dirty="0"/>
              <a:t>A Presentation</a:t>
            </a:r>
          </a:p>
          <a:p>
            <a:r>
              <a:rPr lang="en-GB" sz="1100" dirty="0"/>
              <a:t>A Data task</a:t>
            </a:r>
          </a:p>
          <a:p>
            <a:r>
              <a:rPr lang="en-GB" sz="1100" dirty="0"/>
              <a:t>A formal interview</a:t>
            </a:r>
          </a:p>
          <a:p>
            <a:r>
              <a:rPr lang="en-GB" sz="1100" dirty="0"/>
              <a:t>A Student panel</a:t>
            </a:r>
          </a:p>
          <a:p>
            <a:r>
              <a:rPr lang="en-GB" sz="1100" dirty="0"/>
              <a:t>A Tour of the school</a:t>
            </a:r>
          </a:p>
          <a:p>
            <a:endParaRPr lang="en-GB" sz="1100" dirty="0"/>
          </a:p>
          <a:p>
            <a:r>
              <a:rPr lang="en-GB" sz="1100" dirty="0"/>
              <a:t>Once interviews are complete, you will be told when you are likely to be informed of the decision.  Unsuccessful applicants are able to request feedback.</a:t>
            </a:r>
          </a:p>
          <a:p>
            <a:endParaRPr lang="en-GB" sz="1100" dirty="0"/>
          </a:p>
          <a:p>
            <a:r>
              <a:rPr lang="en-GB" sz="1100" dirty="0"/>
              <a:t>Following acceptance, applicants will be required to complete and enhanced DBS check and a medical questionnaire, these must be completed as soon as possible.</a:t>
            </a:r>
          </a:p>
          <a:p>
            <a:endParaRPr lang="en-GB" sz="1100" dirty="0"/>
          </a:p>
          <a:p>
            <a:r>
              <a:rPr lang="en-GB" sz="1100" b="1" u="sng" dirty="0">
                <a:solidFill>
                  <a:schemeClr val="accent1">
                    <a:lumMod val="75000"/>
                  </a:schemeClr>
                </a:solidFill>
              </a:rPr>
              <a:t>Safeguarding statement</a:t>
            </a:r>
          </a:p>
          <a:p>
            <a:r>
              <a:rPr lang="en-GB" sz="1100" dirty="0"/>
              <a:t>Ellesmere Port Catholic High School is committed to Safeguarding and promoting the welfare and safety of our students.  We expect all staff and volunteers to share this vision.  Therefore, applicants will complete a Criminal Record Check (Disclosure) from the Disclosure and Barring Service.  You will also be required to complete a Rehabilitation of Offenders Act 1974  Form, this will show any spent conviction.  Applicants must disclose whether they have any previous convictions whether or not they are spent.  This will be discussed with the Headteacher/Business Manager giving the opportunity to establish suitability for the role.  Any information you provide will be kept in confidence and will only be used in respect of your application for the position.</a:t>
            </a:r>
          </a:p>
          <a:p>
            <a:endParaRPr lang="en-GB" sz="1200" dirty="0"/>
          </a:p>
          <a:p>
            <a:endParaRPr lang="en-GB" sz="1200" dirty="0"/>
          </a:p>
        </p:txBody>
      </p:sp>
      <p:sp>
        <p:nvSpPr>
          <p:cNvPr id="4" name="Slide Number Placeholder 4">
            <a:extLst>
              <a:ext uri="{FF2B5EF4-FFF2-40B4-BE49-F238E27FC236}">
                <a16:creationId xmlns:a16="http://schemas.microsoft.com/office/drawing/2014/main" id="{457EB464-0309-0F9D-3967-A2EF7EA7A7EC}"/>
              </a:ext>
            </a:extLst>
          </p:cNvPr>
          <p:cNvSpPr txBox="1">
            <a:spLocks/>
          </p:cNvSpPr>
          <p:nvPr/>
        </p:nvSpPr>
        <p:spPr>
          <a:xfrm>
            <a:off x="6042258" y="9442174"/>
            <a:ext cx="656716" cy="205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900" smtClean="0">
                <a:solidFill>
                  <a:schemeClr val="bg1"/>
                </a:solidFill>
              </a:rPr>
              <a:pPr/>
              <a:t>10</a:t>
            </a:fld>
            <a:endParaRPr lang="en-US" sz="900" dirty="0">
              <a:solidFill>
                <a:schemeClr val="bg1"/>
              </a:solidFill>
            </a:endParaRPr>
          </a:p>
        </p:txBody>
      </p:sp>
    </p:spTree>
    <p:extLst>
      <p:ext uri="{BB962C8B-B14F-4D97-AF65-F5344CB8AC3E}">
        <p14:creationId xmlns:p14="http://schemas.microsoft.com/office/powerpoint/2010/main" val="339626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485265" y="615950"/>
            <a:ext cx="5500790" cy="745629"/>
          </a:xfrm>
        </p:spPr>
        <p:txBody>
          <a:bodyPr>
            <a:normAutofit/>
          </a:bodyPr>
          <a:lstStyle/>
          <a:p>
            <a:r>
              <a:rPr lang="en-US" dirty="0"/>
              <a:t>Contact Details:</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1534766549"/>
              </p:ext>
            </p:extLst>
          </p:nvPr>
        </p:nvGraphicFramePr>
        <p:xfrm>
          <a:off x="485265" y="1863260"/>
          <a:ext cx="5450273" cy="2216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179B5-0800-154F-80F6-614473C055BD}"/>
              </a:ext>
            </a:extLst>
          </p:cNvPr>
          <p:cNvSpPr txBox="1"/>
          <p:nvPr/>
        </p:nvSpPr>
        <p:spPr>
          <a:xfrm>
            <a:off x="945135" y="2137649"/>
            <a:ext cx="196985" cy="403957"/>
          </a:xfrm>
          <a:prstGeom prst="rect">
            <a:avLst/>
          </a:prstGeom>
          <a:noFill/>
        </p:spPr>
        <p:txBody>
          <a:bodyPr wrap="square" rtlCol="0">
            <a:spAutoFit/>
          </a:bodyPr>
          <a:lstStyle/>
          <a:p>
            <a:pPr algn="ctr"/>
            <a:r>
              <a:rPr lang="en-US" sz="2025" b="1" dirty="0">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2016309" y="2145121"/>
            <a:ext cx="196985" cy="403957"/>
          </a:xfrm>
          <a:prstGeom prst="rect">
            <a:avLst/>
          </a:prstGeom>
          <a:noFill/>
        </p:spPr>
        <p:txBody>
          <a:bodyPr wrap="square" rtlCol="0">
            <a:spAutoFit/>
          </a:bodyPr>
          <a:lstStyle/>
          <a:p>
            <a:pPr algn="ctr"/>
            <a:r>
              <a:rPr lang="en-US" sz="2025" b="1" dirty="0">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3111908" y="2157821"/>
            <a:ext cx="196985" cy="403957"/>
          </a:xfrm>
          <a:prstGeom prst="rect">
            <a:avLst/>
          </a:prstGeom>
          <a:noFill/>
        </p:spPr>
        <p:txBody>
          <a:bodyPr wrap="square" rtlCol="0">
            <a:spAutoFit/>
          </a:bodyPr>
          <a:lstStyle/>
          <a:p>
            <a:pPr algn="ctr"/>
            <a:r>
              <a:rPr lang="en-US" sz="2025" b="1" dirty="0">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4207507" y="2171643"/>
            <a:ext cx="196985" cy="403957"/>
          </a:xfrm>
          <a:prstGeom prst="rect">
            <a:avLst/>
          </a:prstGeom>
          <a:noFill/>
        </p:spPr>
        <p:txBody>
          <a:bodyPr wrap="square" rtlCol="0">
            <a:spAutoFit/>
          </a:bodyPr>
          <a:lstStyle/>
          <a:p>
            <a:pPr algn="ctr"/>
            <a:r>
              <a:rPr lang="en-US" sz="2025" b="1" dirty="0">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5303106" y="2157820"/>
            <a:ext cx="196985" cy="403957"/>
          </a:xfrm>
          <a:prstGeom prst="rect">
            <a:avLst/>
          </a:prstGeom>
          <a:noFill/>
        </p:spPr>
        <p:txBody>
          <a:bodyPr wrap="square" rtlCol="0">
            <a:spAutoFit/>
          </a:bodyPr>
          <a:lstStyle/>
          <a:p>
            <a:pPr algn="ctr"/>
            <a:r>
              <a:rPr lang="en-US" sz="2025" b="1" dirty="0">
                <a:solidFill>
                  <a:schemeClr val="bg1"/>
                </a:solidFill>
                <a:latin typeface="Tenorite" pitchFamily="2" charset="0"/>
              </a:rPr>
              <a:t>5</a:t>
            </a:r>
          </a:p>
        </p:txBody>
      </p:sp>
      <p:sp>
        <p:nvSpPr>
          <p:cNvPr id="3" name="Slide Number Placeholder 4">
            <a:extLst>
              <a:ext uri="{FF2B5EF4-FFF2-40B4-BE49-F238E27FC236}">
                <a16:creationId xmlns:a16="http://schemas.microsoft.com/office/drawing/2014/main" id="{DE6E47C5-6E1E-9F82-EB14-533A4C2FF6E9}"/>
              </a:ext>
            </a:extLst>
          </p:cNvPr>
          <p:cNvSpPr txBox="1">
            <a:spLocks/>
          </p:cNvSpPr>
          <p:nvPr/>
        </p:nvSpPr>
        <p:spPr>
          <a:xfrm>
            <a:off x="6064132" y="9409096"/>
            <a:ext cx="656716" cy="205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000" smtClean="0">
                <a:solidFill>
                  <a:schemeClr val="bg1"/>
                </a:solidFill>
              </a:rPr>
              <a:pPr/>
              <a:t>11</a:t>
            </a:fld>
            <a:endParaRPr lang="en-US" sz="1000" dirty="0">
              <a:solidFill>
                <a:schemeClr val="bg1"/>
              </a:solidFill>
            </a:endParaRPr>
          </a:p>
        </p:txBody>
      </p:sp>
      <p:pic>
        <p:nvPicPr>
          <p:cNvPr id="5" name="Picture 4">
            <a:extLst>
              <a:ext uri="{FF2B5EF4-FFF2-40B4-BE49-F238E27FC236}">
                <a16:creationId xmlns:a16="http://schemas.microsoft.com/office/drawing/2014/main" id="{3F4A9B32-3D38-0641-649B-DF8081C1CD0C}"/>
              </a:ext>
            </a:extLst>
          </p:cNvPr>
          <p:cNvPicPr>
            <a:picLocks noChangeAspect="1"/>
          </p:cNvPicPr>
          <p:nvPr/>
        </p:nvPicPr>
        <p:blipFill>
          <a:blip r:embed="rId7"/>
          <a:stretch>
            <a:fillRect/>
          </a:stretch>
        </p:blipFill>
        <p:spPr>
          <a:xfrm>
            <a:off x="976312" y="4312307"/>
            <a:ext cx="4905375" cy="5257800"/>
          </a:xfrm>
          <a:prstGeom prst="rect">
            <a:avLst/>
          </a:prstGeom>
        </p:spPr>
      </p:pic>
    </p:spTree>
    <p:extLst>
      <p:ext uri="{BB962C8B-B14F-4D97-AF65-F5344CB8AC3E}">
        <p14:creationId xmlns:p14="http://schemas.microsoft.com/office/powerpoint/2010/main" val="70020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1974E-CEC1-FBEC-BF09-EA22704E88E0}"/>
              </a:ext>
            </a:extLst>
          </p:cNvPr>
          <p:cNvPicPr>
            <a:picLocks noChangeAspect="1"/>
          </p:cNvPicPr>
          <p:nvPr/>
        </p:nvPicPr>
        <p:blipFill rotWithShape="1">
          <a:blip r:embed="rId2"/>
          <a:srcRect t="694"/>
          <a:stretch/>
        </p:blipFill>
        <p:spPr>
          <a:xfrm>
            <a:off x="20" y="10"/>
            <a:ext cx="6857980" cy="9905990"/>
          </a:xfrm>
          <a:prstGeom prst="rect">
            <a:avLst/>
          </a:prstGeom>
        </p:spPr>
      </p:pic>
      <p:sp>
        <p:nvSpPr>
          <p:cNvPr id="4" name="Date Placeholder 3" hidden="1">
            <a:extLst>
              <a:ext uri="{FF2B5EF4-FFF2-40B4-BE49-F238E27FC236}">
                <a16:creationId xmlns:a16="http://schemas.microsoft.com/office/drawing/2014/main" id="{374915C9-579A-6644-A782-7D56C8F5561E}"/>
              </a:ext>
            </a:extLst>
          </p:cNvPr>
          <p:cNvSpPr>
            <a:spLocks noGrp="1"/>
          </p:cNvSpPr>
          <p:nvPr>
            <p:ph type="dt" sz="half" idx="4294967295"/>
          </p:nvPr>
        </p:nvSpPr>
        <p:spPr>
          <a:xfrm>
            <a:off x="214312" y="9181395"/>
            <a:ext cx="956823" cy="527403"/>
          </a:xfrm>
        </p:spPr>
        <p:txBody>
          <a:bodyPr/>
          <a:lstStyle/>
          <a:p>
            <a:pPr>
              <a:spcAft>
                <a:spcPts val="600"/>
              </a:spcAft>
            </a:pPr>
            <a:fld id="{79C497D8-AFA6-424B-9876-402B886244CF}" type="datetime1">
              <a:rPr lang="en-US" smtClean="0"/>
              <a:pPr>
                <a:spcAft>
                  <a:spcPts val="600"/>
                </a:spcAft>
              </a:pPr>
              <a:t>4/24/2026</a:t>
            </a:fld>
            <a:endParaRPr lang="en-US"/>
          </a:p>
        </p:txBody>
      </p:sp>
      <p:sp>
        <p:nvSpPr>
          <p:cNvPr id="6" name="Slide Number Placeholder 5" hidden="1">
            <a:extLst>
              <a:ext uri="{FF2B5EF4-FFF2-40B4-BE49-F238E27FC236}">
                <a16:creationId xmlns:a16="http://schemas.microsoft.com/office/drawing/2014/main" id="{280037C3-0E79-CD4B-92A9-5B5F9E74A60B}"/>
              </a:ext>
            </a:extLst>
          </p:cNvPr>
          <p:cNvSpPr>
            <a:spLocks noGrp="1"/>
          </p:cNvSpPr>
          <p:nvPr>
            <p:ph type="sldNum" sz="quarter" idx="4294967295"/>
          </p:nvPr>
        </p:nvSpPr>
        <p:spPr>
          <a:xfrm>
            <a:off x="5711218" y="9181395"/>
            <a:ext cx="932469" cy="527403"/>
          </a:xfrm>
        </p:spPr>
        <p:txBody>
          <a:bodyPr/>
          <a:lstStyle/>
          <a:p>
            <a:pPr>
              <a:spcAft>
                <a:spcPts val="600"/>
              </a:spcAft>
            </a:pPr>
            <a:fld id="{294A09A9-5501-47C1-A89A-A340965A2BE2}" type="slidenum">
              <a:rPr lang="en-US" smtClean="0"/>
              <a:pPr>
                <a:spcAft>
                  <a:spcPts val="600"/>
                </a:spcAft>
              </a:pPr>
              <a:t>12</a:t>
            </a:fld>
            <a:endParaRPr lang="en-US"/>
          </a:p>
        </p:txBody>
      </p:sp>
    </p:spTree>
    <p:extLst>
      <p:ext uri="{BB962C8B-B14F-4D97-AF65-F5344CB8AC3E}">
        <p14:creationId xmlns:p14="http://schemas.microsoft.com/office/powerpoint/2010/main" val="93249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98783" y="749199"/>
            <a:ext cx="6022732" cy="428625"/>
          </a:xfrm>
        </p:spPr>
        <p:txBody>
          <a:bodyPr/>
          <a:lstStyle/>
          <a:p>
            <a:pPr algn="ctr">
              <a:spcAft>
                <a:spcPts val="1350"/>
              </a:spcAft>
            </a:pPr>
            <a:r>
              <a:rPr lang="en-US" sz="1400" kern="0" dirty="0">
                <a:solidFill>
                  <a:srgbClr val="0070C0"/>
                </a:solidFill>
                <a:latin typeface="Calibri" panose="020F0502020204030204" pitchFamily="34" charset="0"/>
                <a:ea typeface="Times New Roman" panose="02020603050405020304" pitchFamily="18" charset="0"/>
                <a:cs typeface="Calibri" panose="020F0502020204030204" pitchFamily="34" charset="0"/>
              </a:rPr>
              <a:t>Inspired by Excellence &amp; Innovation</a:t>
            </a:r>
            <a:br>
              <a:rPr lang="en-GB" sz="1400" kern="0" dirty="0">
                <a:solidFill>
                  <a:srgbClr val="595959"/>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595959"/>
                </a:solidFill>
                <a:latin typeface="Calibri" panose="020F0502020204030204" pitchFamily="34" charset="0"/>
                <a:ea typeface="Times New Roman" panose="02020603050405020304" pitchFamily="18" charset="0"/>
                <a:cs typeface="Calibri" panose="020F0502020204030204" pitchFamily="34" charset="0"/>
              </a:rPr>
              <a:t>“I have come so that they may have Life and have it to the Full” – John 10:10</a:t>
            </a:r>
            <a:endParaRPr lang="en-GB" sz="1400"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573206" y="1402881"/>
            <a:ext cx="5648309" cy="6590326"/>
          </a:xfrm>
        </p:spPr>
        <p:txBody>
          <a:bodyPr vert="horz" lIns="51435" tIns="25718" rIns="51435" bIns="25718" rtlCol="0" anchor="t">
            <a:normAutofit/>
          </a:bodyPr>
          <a:lstStyle/>
          <a:p>
            <a:pPr>
              <a:lnSpc>
                <a:spcPct val="120000"/>
              </a:lnSpc>
              <a:spcBef>
                <a:spcPts val="338"/>
              </a:spcBef>
              <a:spcAft>
                <a:spcPts val="338"/>
              </a:spcAft>
            </a:pPr>
            <a:r>
              <a:rPr lang="en-US" sz="1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Headteacher’s Welcome</a:t>
            </a:r>
            <a:endParaRPr lang="en-GB" sz="1400" b="1" dirty="0">
              <a:solidFill>
                <a:srgbClr val="75540F"/>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 would like to welcome and introduce you to Ellesmere Port Catholic High School.</a:t>
            </a:r>
          </a:p>
          <a:p>
            <a:pPr algn="just">
              <a:lnSpc>
                <a:spcPct val="120000"/>
              </a:lnSpc>
              <a:spcBef>
                <a:spcPts val="0"/>
              </a:spcBef>
            </a:pPr>
            <a:endParaRPr lang="en-GB" sz="1400"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Our mission says, ‘I have come so that they may have life and have it to the full’ (John 10:10) and we believe that every student here can achieve great things wherever their skills and talents lie.</a:t>
            </a:r>
          </a:p>
          <a:p>
            <a:pPr algn="just">
              <a:lnSpc>
                <a:spcPct val="120000"/>
              </a:lnSpc>
              <a:spcBef>
                <a:spcPts val="0"/>
              </a:spcBef>
            </a:pPr>
            <a:endParaRPr lang="en-GB" sz="1400"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Students tell us that the time they spend here is very special. Within our caring community, new skills are learnt, knowledge increased, new friends made, and futures planned. When students look back before they leave us to go to university, college, an apprenticeship or employment, they are frequently amazed at what they have achieved and how they have developed as a confident young adult. </a:t>
            </a:r>
          </a:p>
          <a:p>
            <a:pPr algn="just">
              <a:lnSpc>
                <a:spcPct val="120000"/>
              </a:lnSpc>
              <a:spcBef>
                <a:spcPts val="0"/>
              </a:spcBef>
            </a:pPr>
            <a:endParaRPr lang="en-GB" sz="1400"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a prospective employee, we encourage you to visit our school, look around and please contact us if you would like to know more.</a:t>
            </a:r>
          </a:p>
          <a:p>
            <a:pPr algn="just">
              <a:lnSpc>
                <a:spcPct val="120000"/>
              </a:lnSpc>
              <a:spcBef>
                <a:spcPts val="0"/>
              </a:spcBef>
            </a:pPr>
            <a:endPar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Mrs Henderson</a:t>
            </a:r>
          </a:p>
          <a:p>
            <a:pPr algn="just">
              <a:lnSpc>
                <a:spcPct val="120000"/>
              </a:lnSpc>
              <a:spcBef>
                <a:spcPts val="0"/>
              </a:spcBef>
            </a:pP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Acting Headteacher</a:t>
            </a:r>
            <a:endParaRPr lang="en-GB" sz="1400"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5711218" y="6599635"/>
            <a:ext cx="932469" cy="205383"/>
          </a:xfrm>
        </p:spPr>
        <p:txBody>
          <a:bodyPr/>
          <a:lstStyle/>
          <a:p>
            <a:fld id="{294A09A9-5501-47C1-A89A-A340965A2BE2}" type="slidenum">
              <a:rPr lang="en-US" smtClean="0"/>
              <a:pPr/>
              <a:t>2</a:t>
            </a:fld>
            <a:endParaRPr lang="en-US" dirty="0"/>
          </a:p>
        </p:txBody>
      </p:sp>
      <p:sp>
        <p:nvSpPr>
          <p:cNvPr id="4" name="Slide Number Placeholder 6">
            <a:extLst>
              <a:ext uri="{FF2B5EF4-FFF2-40B4-BE49-F238E27FC236}">
                <a16:creationId xmlns:a16="http://schemas.microsoft.com/office/drawing/2014/main" id="{A6E2F276-E41A-1711-638A-6BC2F896B0E3}"/>
              </a:ext>
            </a:extLst>
          </p:cNvPr>
          <p:cNvSpPr txBox="1">
            <a:spLocks/>
          </p:cNvSpPr>
          <p:nvPr/>
        </p:nvSpPr>
        <p:spPr>
          <a:xfrm>
            <a:off x="5711218" y="9181395"/>
            <a:ext cx="932469" cy="52740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675"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2</a:t>
            </a:fld>
            <a:endParaRPr lang="en-US" dirty="0"/>
          </a:p>
        </p:txBody>
      </p:sp>
      <p:pic>
        <p:nvPicPr>
          <p:cNvPr id="7" name="Picture 6">
            <a:extLst>
              <a:ext uri="{FF2B5EF4-FFF2-40B4-BE49-F238E27FC236}">
                <a16:creationId xmlns:a16="http://schemas.microsoft.com/office/drawing/2014/main" id="{29BBF0E7-EA92-857D-EF30-79633C930B11}"/>
              </a:ext>
            </a:extLst>
          </p:cNvPr>
          <p:cNvPicPr>
            <a:picLocks noChangeAspect="1"/>
          </p:cNvPicPr>
          <p:nvPr/>
        </p:nvPicPr>
        <p:blipFill>
          <a:blip r:embed="rId2"/>
          <a:stretch>
            <a:fillRect/>
          </a:stretch>
        </p:blipFill>
        <p:spPr>
          <a:xfrm>
            <a:off x="2541918" y="7521641"/>
            <a:ext cx="1336462" cy="2187157"/>
          </a:xfrm>
          <a:prstGeom prst="rect">
            <a:avLst/>
          </a:prstGeom>
        </p:spPr>
      </p:pic>
      <p:pic>
        <p:nvPicPr>
          <p:cNvPr id="5" name="Picture 4">
            <a:extLst>
              <a:ext uri="{FF2B5EF4-FFF2-40B4-BE49-F238E27FC236}">
                <a16:creationId xmlns:a16="http://schemas.microsoft.com/office/drawing/2014/main" id="{E0141CFA-1BD1-1CFB-6B7B-2F0304D449D1}"/>
              </a:ext>
            </a:extLst>
          </p:cNvPr>
          <p:cNvPicPr>
            <a:picLocks noChangeAspect="1"/>
          </p:cNvPicPr>
          <p:nvPr/>
        </p:nvPicPr>
        <p:blipFill>
          <a:blip r:embed="rId3"/>
          <a:stretch>
            <a:fillRect/>
          </a:stretch>
        </p:blipFill>
        <p:spPr>
          <a:xfrm>
            <a:off x="2271854" y="5851922"/>
            <a:ext cx="1081141" cy="1081141"/>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1B09-AD48-5AB6-A981-005FCF6B8F4D}"/>
              </a:ext>
            </a:extLst>
          </p:cNvPr>
          <p:cNvSpPr>
            <a:spLocks noGrp="1"/>
          </p:cNvSpPr>
          <p:nvPr>
            <p:ph type="ctrTitle"/>
          </p:nvPr>
        </p:nvSpPr>
        <p:spPr>
          <a:xfrm>
            <a:off x="482965" y="1337694"/>
            <a:ext cx="2538531" cy="1929031"/>
          </a:xfrm>
        </p:spPr>
        <p:txBody>
          <a:bodyPr/>
          <a:lstStyle/>
          <a:p>
            <a:r>
              <a:rPr lang="en-GB" sz="1200" dirty="0">
                <a:effectLst/>
                <a:latin typeface="Candara" panose="020E0502030303020204" pitchFamily="34" charset="0"/>
                <a:ea typeface="Calibri" panose="020F0502020204030204" pitchFamily="34" charset="0"/>
                <a:cs typeface="Times New Roman" panose="02020603050405020304" pitchFamily="18" charset="0"/>
              </a:rPr>
              <a:t>Ellesmere Port Catholic High School is a school with a unique sense of community, where every student is known, where there is exemplary student behaviour, a culture built on striving for excellence and where there are exceptionally high aspirations for everyone.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Picture 3">
            <a:extLst>
              <a:ext uri="{FF2B5EF4-FFF2-40B4-BE49-F238E27FC236}">
                <a16:creationId xmlns:a16="http://schemas.microsoft.com/office/drawing/2014/main" id="{B07C82AA-533B-0764-022D-C3B51F8AC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20403" y="1470216"/>
            <a:ext cx="2011106" cy="15067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5" name="Picture 4" descr="C:\Users\ely\AppData\Local\Microsoft\Windows\INetCache\Content.MSO\E5A33061.tmp">
            <a:extLst>
              <a:ext uri="{FF2B5EF4-FFF2-40B4-BE49-F238E27FC236}">
                <a16:creationId xmlns:a16="http://schemas.microsoft.com/office/drawing/2014/main" id="{E08787DC-4F2B-CC07-72F2-FD05029A3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965" y="4677585"/>
            <a:ext cx="2061452" cy="1637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7" name="Diagram 6">
            <a:extLst>
              <a:ext uri="{FF2B5EF4-FFF2-40B4-BE49-F238E27FC236}">
                <a16:creationId xmlns:a16="http://schemas.microsoft.com/office/drawing/2014/main" id="{22B96601-631E-C360-0A63-FDE937FD9717}"/>
              </a:ext>
            </a:extLst>
          </p:cNvPr>
          <p:cNvGraphicFramePr/>
          <p:nvPr>
            <p:extLst>
              <p:ext uri="{D42A27DB-BD31-4B8C-83A1-F6EECF244321}">
                <p14:modId xmlns:p14="http://schemas.microsoft.com/office/powerpoint/2010/main" val="3965538361"/>
              </p:ext>
            </p:extLst>
          </p:nvPr>
        </p:nvGraphicFramePr>
        <p:xfrm>
          <a:off x="2777365" y="4919940"/>
          <a:ext cx="4225373" cy="2253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45A680B4-9E57-7F81-5D2E-BF5F982E3B37}"/>
              </a:ext>
            </a:extLst>
          </p:cNvPr>
          <p:cNvPicPr>
            <a:picLocks noChangeAspect="1"/>
          </p:cNvPicPr>
          <p:nvPr/>
        </p:nvPicPr>
        <p:blipFill rotWithShape="1">
          <a:blip r:embed="rId9">
            <a:extLst>
              <a:ext uri="{28A0092B-C50C-407E-A947-70E740481C1C}">
                <a14:useLocalDpi xmlns:a14="http://schemas.microsoft.com/office/drawing/2010/main" val="0"/>
              </a:ext>
            </a:extLst>
          </a:blip>
          <a:srcRect r="5748"/>
          <a:stretch/>
        </p:blipFill>
        <p:spPr bwMode="auto">
          <a:xfrm>
            <a:off x="696048" y="7021108"/>
            <a:ext cx="2325448" cy="1816120"/>
          </a:xfrm>
          <a:prstGeom prst="rect">
            <a:avLst/>
          </a:prstGeom>
          <a:solidFill>
            <a:srgbClr val="FFFFFF">
              <a:shade val="85000"/>
            </a:srgbClr>
          </a:solidFill>
          <a:ln w="190500" cap="rnd" cmpd="sng" algn="ctr">
            <a:solidFill>
              <a:srgbClr val="FFFFFF"/>
            </a:solidFill>
            <a:prstDash val="solid"/>
            <a:round/>
            <a:headEnd type="none" w="med" len="med"/>
            <a:tailEnd type="none" w="med" len="me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121C53EC-A5D6-385D-63A7-B3DD18754214}"/>
              </a:ext>
            </a:extLst>
          </p:cNvPr>
          <p:cNvSpPr txBox="1"/>
          <p:nvPr/>
        </p:nvSpPr>
        <p:spPr>
          <a:xfrm>
            <a:off x="3429000" y="7301948"/>
            <a:ext cx="2521226" cy="1169551"/>
          </a:xfrm>
          <a:prstGeom prst="rect">
            <a:avLst/>
          </a:prstGeom>
          <a:noFill/>
        </p:spPr>
        <p:txBody>
          <a:bodyPr wrap="square" rtlCol="0">
            <a:spAutoFit/>
          </a:bodyPr>
          <a:lstStyle/>
          <a:p>
            <a:r>
              <a:rPr lang="en-GB" sz="1000" b="1" dirty="0">
                <a:latin typeface="Candara" panose="020E0502030303020204" pitchFamily="34" charset="0"/>
              </a:rPr>
              <a:t>With 948 students on roll at Ellesmere Port Catholic High School, we are a successful, oversubscribed school situated in Ellesmere Port.  We are approximately 7 miles from Chester and approximately 14 miles from Liverpool making commute times short.</a:t>
            </a:r>
          </a:p>
        </p:txBody>
      </p:sp>
      <p:pic>
        <p:nvPicPr>
          <p:cNvPr id="3" name="Picture 2">
            <a:extLst>
              <a:ext uri="{FF2B5EF4-FFF2-40B4-BE49-F238E27FC236}">
                <a16:creationId xmlns:a16="http://schemas.microsoft.com/office/drawing/2014/main" id="{6A0CC904-0E2A-2AB9-4ED4-DA559738DA5D}"/>
              </a:ext>
            </a:extLst>
          </p:cNvPr>
          <p:cNvPicPr>
            <a:picLocks noChangeAspect="1"/>
          </p:cNvPicPr>
          <p:nvPr/>
        </p:nvPicPr>
        <p:blipFill>
          <a:blip r:embed="rId10"/>
          <a:stretch>
            <a:fillRect/>
          </a:stretch>
        </p:blipFill>
        <p:spPr>
          <a:xfrm>
            <a:off x="387343" y="3204361"/>
            <a:ext cx="4102477" cy="1238105"/>
          </a:xfrm>
          <a:prstGeom prst="rect">
            <a:avLst/>
          </a:prstGeom>
        </p:spPr>
      </p:pic>
    </p:spTree>
    <p:extLst>
      <p:ext uri="{BB962C8B-B14F-4D97-AF65-F5344CB8AC3E}">
        <p14:creationId xmlns:p14="http://schemas.microsoft.com/office/powerpoint/2010/main" val="251951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548181" y="252335"/>
            <a:ext cx="5500790" cy="342900"/>
          </a:xfrm>
        </p:spPr>
        <p:txBody>
          <a:bodyPr/>
          <a:lstStyle/>
          <a:p>
            <a:pPr>
              <a:lnSpc>
                <a:spcPct val="120000"/>
              </a:lnSpc>
              <a:spcBef>
                <a:spcPts val="338"/>
              </a:spcBef>
              <a:spcAft>
                <a:spcPts val="338"/>
              </a:spcAft>
            </a:pPr>
            <a:r>
              <a:rPr lang="en-US" sz="120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Values &amp; Mission Statement</a:t>
            </a:r>
            <a:endParaRPr lang="en-GB" sz="120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575314" y="595235"/>
            <a:ext cx="5446523" cy="8901190"/>
          </a:xfrm>
        </p:spPr>
        <p:txBody>
          <a:bodyPr vert="horz" lIns="51435" tIns="25718" rIns="51435" bIns="25718" rtlCol="0" anchor="t">
            <a:normAutofit fontScale="92500" lnSpcReduction="10000"/>
          </a:bodyPr>
          <a:lstStyle/>
          <a:p>
            <a:pPr>
              <a:lnSpc>
                <a:spcPct val="120000"/>
              </a:lnSpc>
              <a:spcAft>
                <a:spcPts val="844"/>
              </a:spcAft>
            </a:pPr>
            <a:r>
              <a:rPr lang="en-GB" sz="1300" dirty="0">
                <a:solidFill>
                  <a:schemeClr val="tx1"/>
                </a:solidFill>
                <a:latin typeface="Calibri" panose="020F0502020204030204" pitchFamily="34" charset="0"/>
                <a:ea typeface="Calibri" panose="020F0502020204030204" pitchFamily="34" charset="0"/>
                <a:cs typeface="Calibri" panose="020F0502020204030204" pitchFamily="34" charset="0"/>
              </a:rPr>
              <a:t>Ellesmere Port Catholic High School aims to provide a Roman Catholic education in an environment within which all members of the community are encouraged to develop their spiritual, moral, academic, creative and physical potential, based on the teachings of Jesus.</a:t>
            </a:r>
          </a:p>
          <a:p>
            <a:pPr>
              <a:lnSpc>
                <a:spcPct val="120000"/>
              </a:lnSpc>
              <a:spcBef>
                <a:spcPts val="0"/>
              </a:spcBef>
            </a:pPr>
            <a:endParaRPr lang="en-GB"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GB" sz="13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Our Vision</a:t>
            </a:r>
          </a:p>
          <a:p>
            <a:pPr>
              <a:lnSpc>
                <a:spcPct val="120000"/>
              </a:lnSpc>
              <a:spcBef>
                <a:spcPts val="0"/>
              </a:spcBef>
            </a:pPr>
            <a:endParaRPr lang="en-GB" sz="13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600"/>
              </a:spcAft>
            </a:pPr>
            <a:r>
              <a:rPr lang="en-GB" sz="13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Our school’s vision is:</a:t>
            </a:r>
            <a:endParaRPr lang="en-GB" sz="13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promote the dignity and worth of each person</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have a strong catholic Ethos</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ensure every child is known</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have high expectations of everyone</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have excellent leadership at all levels</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provide excellent teaching</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encourage exemplary behaviour and personal standards</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be at the heart of the community</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Promotion of British values</a:t>
            </a:r>
          </a:p>
          <a:p>
            <a:pPr>
              <a:lnSpc>
                <a:spcPct val="120000"/>
              </a:lnSpc>
              <a:spcBef>
                <a:spcPts val="0"/>
              </a:spcBef>
              <a:spcAft>
                <a:spcPts val="6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Our priorities</a:t>
            </a:r>
            <a:endParaRPr lang="en-GB" sz="13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latin typeface="Calibri" panose="020F0502020204030204" pitchFamily="34" charset="0"/>
                <a:ea typeface="Calibri" panose="020F0502020204030204" pitchFamily="34" charset="0"/>
                <a:cs typeface="Calibri" panose="020F0502020204030204" pitchFamily="34" charset="0"/>
              </a:rPr>
              <a:t>To enhance the Catholic Life of the school, including Catholic Social Teaching (CST), Celebration of the Word, and student participation, in line with the Diocesan Inspection Framework and the Prayer &amp; Liturgy Directory </a:t>
            </a:r>
            <a:r>
              <a:rPr lang="en-GB" sz="1300" b="1" dirty="0">
                <a:latin typeface="Calibri" panose="020F0502020204030204" pitchFamily="34" charset="0"/>
                <a:ea typeface="Calibri" panose="020F0502020204030204" pitchFamily="34" charset="0"/>
                <a:cs typeface="Calibri" panose="020F0502020204030204" pitchFamily="34" charset="0"/>
              </a:rPr>
              <a:t>(PARTICIPATION)</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improve outcomes through high-quality teaching, strong leadership, and effective intervention, ensuring progress for all learners, particularly SEND and disadvantaged students </a:t>
            </a:r>
            <a:r>
              <a:rPr lang="en-GB" sz="1300" b="1" dirty="0">
                <a:effectLst/>
                <a:latin typeface="Calibri" panose="020F0502020204030204" pitchFamily="34" charset="0"/>
                <a:ea typeface="Calibri" panose="020F0502020204030204" pitchFamily="34" charset="0"/>
                <a:cs typeface="Calibri" panose="020F0502020204030204" pitchFamily="34" charset="0"/>
              </a:rPr>
              <a:t>(PARTICIPATION &amp; PROGRESS)</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Embed a consistent, positive behaviour culture across the school by clarifying expectations, equipping staff through targeted CPD and coaching, and reinforcing routines and recognition systems to reduce incidents and improve student engagement </a:t>
            </a:r>
            <a:r>
              <a:rPr lang="en-GB" sz="1300" b="1" dirty="0">
                <a:effectLst/>
                <a:latin typeface="Calibri" panose="020F0502020204030204" pitchFamily="34" charset="0"/>
                <a:ea typeface="Calibri" panose="020F0502020204030204" pitchFamily="34" charset="0"/>
                <a:cs typeface="Calibri" panose="020F0502020204030204" pitchFamily="34" charset="0"/>
              </a:rPr>
              <a:t>(PARTICIPATION)</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strengthen leadership at all levels so that safeguarding, behaviour, attendance and curriculum systems are delivered with precision, consistency and accountability, ensuring a culture of high standards across the school </a:t>
            </a:r>
            <a:r>
              <a:rPr lang="en-GB" sz="1300" b="1" dirty="0">
                <a:effectLst/>
                <a:latin typeface="Calibri" panose="020F0502020204030204" pitchFamily="34" charset="0"/>
                <a:ea typeface="Calibri" panose="020F0502020204030204" pitchFamily="34" charset="0"/>
                <a:cs typeface="Calibri" panose="020F0502020204030204" pitchFamily="34" charset="0"/>
              </a:rPr>
              <a:t>(PRESENCE &amp; PARTICIPATION)</a:t>
            </a:r>
          </a:p>
          <a:p>
            <a:pPr marL="342900" lvl="0" indent="-342900">
              <a:lnSpc>
                <a:spcPct val="120000"/>
              </a:lnSpc>
              <a:spcBef>
                <a:spcPts val="0"/>
              </a:spcBef>
              <a:spcAft>
                <a:spcPts val="600"/>
              </a:spcAft>
              <a:buSzPts val="1000"/>
              <a:buFont typeface="Symbol" panose="05050102010706020507" pitchFamily="18" charset="2"/>
              <a:buChar char=""/>
              <a:tabLst>
                <a:tab pos="457200" algn="l"/>
              </a:tabLst>
            </a:pPr>
            <a:r>
              <a:rPr lang="en-GB" sz="1300" dirty="0">
                <a:effectLst/>
                <a:latin typeface="Calibri" panose="020F0502020204030204" pitchFamily="34" charset="0"/>
                <a:ea typeface="Calibri" panose="020F0502020204030204" pitchFamily="34" charset="0"/>
                <a:cs typeface="Calibri" panose="020F0502020204030204" pitchFamily="34" charset="0"/>
              </a:rPr>
              <a:t>To build a whole-school equity-driven inclusion system where every pupil is known, supported and challenged, and where all staff take shared responsibility for removing barriers to learning and ensuring strong progression for all </a:t>
            </a:r>
            <a:r>
              <a:rPr lang="en-GB" sz="1300" b="1" dirty="0">
                <a:effectLst/>
                <a:latin typeface="Calibri" panose="020F0502020204030204" pitchFamily="34" charset="0"/>
                <a:ea typeface="Calibri" panose="020F0502020204030204" pitchFamily="34" charset="0"/>
                <a:cs typeface="Calibri" panose="020F0502020204030204" pitchFamily="34" charset="0"/>
              </a:rPr>
              <a:t>(PRESENCE &amp; PARTICIPATION)</a:t>
            </a:r>
          </a:p>
          <a:p>
            <a:endParaRPr lang="en-US" sz="1400" dirty="0">
              <a:solidFill>
                <a:schemeClr val="tx1"/>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5741054" y="6599635"/>
            <a:ext cx="902634" cy="205383"/>
          </a:xfrm>
        </p:spPr>
        <p:txBody>
          <a:bodyPr/>
          <a:lstStyle/>
          <a:p>
            <a:fld id="{294A09A9-5501-47C1-A89A-A340965A2BE2}" type="slidenum">
              <a:rPr lang="en-US" smtClean="0"/>
              <a:pPr/>
              <a:t>4</a:t>
            </a:fld>
            <a:endParaRPr lang="en-US" dirty="0"/>
          </a:p>
        </p:txBody>
      </p:sp>
      <p:sp>
        <p:nvSpPr>
          <p:cNvPr id="4" name="Slide Number Placeholder 6">
            <a:extLst>
              <a:ext uri="{FF2B5EF4-FFF2-40B4-BE49-F238E27FC236}">
                <a16:creationId xmlns:a16="http://schemas.microsoft.com/office/drawing/2014/main" id="{C596BF12-7798-7B54-CBD4-F75E90DECF4E}"/>
              </a:ext>
            </a:extLst>
          </p:cNvPr>
          <p:cNvSpPr txBox="1">
            <a:spLocks/>
          </p:cNvSpPr>
          <p:nvPr/>
        </p:nvSpPr>
        <p:spPr>
          <a:xfrm>
            <a:off x="6175513" y="9181395"/>
            <a:ext cx="468174" cy="5274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680" smtClean="0">
                <a:solidFill>
                  <a:schemeClr val="bg1"/>
                </a:solidFill>
              </a:rPr>
              <a:pPr/>
              <a:t>4</a:t>
            </a:fld>
            <a:endParaRPr lang="en-US" sz="680" dirty="0">
              <a:solidFill>
                <a:schemeClr val="bg1"/>
              </a:solidFill>
            </a:endParaRPr>
          </a:p>
        </p:txBody>
      </p:sp>
    </p:spTree>
    <p:extLst>
      <p:ext uri="{BB962C8B-B14F-4D97-AF65-F5344CB8AC3E}">
        <p14:creationId xmlns:p14="http://schemas.microsoft.com/office/powerpoint/2010/main" val="163979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0E3E60C-3F59-685C-3DBE-FCBED3A78751}"/>
              </a:ext>
            </a:extLst>
          </p:cNvPr>
          <p:cNvSpPr txBox="1">
            <a:spLocks/>
          </p:cNvSpPr>
          <p:nvPr/>
        </p:nvSpPr>
        <p:spPr>
          <a:xfrm>
            <a:off x="6149009" y="9422296"/>
            <a:ext cx="494678" cy="28650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680" smtClean="0">
                <a:solidFill>
                  <a:schemeClr val="bg1"/>
                </a:solidFill>
              </a:rPr>
              <a:pPr/>
              <a:t>5</a:t>
            </a:fld>
            <a:endParaRPr lang="en-US" sz="680" dirty="0">
              <a:solidFill>
                <a:schemeClr val="bg1"/>
              </a:solidFill>
            </a:endParaRPr>
          </a:p>
        </p:txBody>
      </p:sp>
      <p:pic>
        <p:nvPicPr>
          <p:cNvPr id="3" name="Picture 2">
            <a:extLst>
              <a:ext uri="{FF2B5EF4-FFF2-40B4-BE49-F238E27FC236}">
                <a16:creationId xmlns:a16="http://schemas.microsoft.com/office/drawing/2014/main" id="{D0554F45-CC20-5AAC-13B3-894AD9EDB559}"/>
              </a:ext>
            </a:extLst>
          </p:cNvPr>
          <p:cNvPicPr>
            <a:picLocks noChangeAspect="1"/>
          </p:cNvPicPr>
          <p:nvPr/>
        </p:nvPicPr>
        <p:blipFill>
          <a:blip r:embed="rId2"/>
          <a:stretch>
            <a:fillRect/>
          </a:stretch>
        </p:blipFill>
        <p:spPr>
          <a:xfrm>
            <a:off x="0" y="94281"/>
            <a:ext cx="6858000" cy="9717437"/>
          </a:xfrm>
          <a:prstGeom prst="rect">
            <a:avLst/>
          </a:prstGeom>
        </p:spPr>
      </p:pic>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a:xfrm>
            <a:off x="4843463" y="9181397"/>
            <a:ext cx="1543050" cy="527403"/>
          </a:xfrm>
        </p:spPr>
        <p:txBody>
          <a:bodyPr vert="horz" lIns="91440" tIns="45720" rIns="91440" bIns="45720" rtlCol="0" anchor="ctr">
            <a:normAutofit/>
          </a:bodyPr>
          <a:lstStyle/>
          <a:p>
            <a:pPr defTabSz="457200">
              <a:spcAft>
                <a:spcPts val="600"/>
              </a:spcAft>
            </a:pPr>
            <a:fld id="{294A09A9-5501-47C1-A89A-A340965A2BE2}" type="slidenum">
              <a:rPr lang="en-US" sz="900">
                <a:solidFill>
                  <a:srgbClr val="FFFFFF"/>
                </a:solidFill>
              </a:rPr>
              <a:pPr defTabSz="457200">
                <a:spcAft>
                  <a:spcPts val="600"/>
                </a:spcAft>
              </a:pPr>
              <a:t>6</a:t>
            </a:fld>
            <a:endParaRPr lang="en-US" sz="900">
              <a:solidFill>
                <a:srgbClr val="FFFFFF"/>
              </a:solidFill>
            </a:endParaRPr>
          </a:p>
        </p:txBody>
      </p:sp>
      <p:pic>
        <p:nvPicPr>
          <p:cNvPr id="3" name="Picture 2">
            <a:extLst>
              <a:ext uri="{FF2B5EF4-FFF2-40B4-BE49-F238E27FC236}">
                <a16:creationId xmlns:a16="http://schemas.microsoft.com/office/drawing/2014/main" id="{B0D38633-D1D9-59AC-D0C5-BCB4EB01E50C}"/>
              </a:ext>
            </a:extLst>
          </p:cNvPr>
          <p:cNvPicPr>
            <a:picLocks noChangeAspect="1"/>
          </p:cNvPicPr>
          <p:nvPr/>
        </p:nvPicPr>
        <p:blipFill>
          <a:blip r:embed="rId2"/>
          <a:stretch>
            <a:fillRect/>
          </a:stretch>
        </p:blipFill>
        <p:spPr>
          <a:xfrm>
            <a:off x="0" y="63608"/>
            <a:ext cx="6858000" cy="9778785"/>
          </a:xfrm>
          <a:prstGeom prst="rect">
            <a:avLst/>
          </a:prstGeom>
        </p:spPr>
      </p:pic>
    </p:spTree>
    <p:extLst>
      <p:ext uri="{BB962C8B-B14F-4D97-AF65-F5344CB8AC3E}">
        <p14:creationId xmlns:p14="http://schemas.microsoft.com/office/powerpoint/2010/main" val="26399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4669-DE4A-6EF7-8161-C2F5D6B437D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363A8C7-F85E-2F94-1B89-EED6FBA7B0C0}"/>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80BEB0D-C597-70C5-B654-A3E87ED5EC08}"/>
              </a:ext>
            </a:extLst>
          </p:cNvPr>
          <p:cNvPicPr>
            <a:picLocks noChangeAspect="1"/>
          </p:cNvPicPr>
          <p:nvPr/>
        </p:nvPicPr>
        <p:blipFill>
          <a:blip r:embed="rId2"/>
          <a:stretch>
            <a:fillRect/>
          </a:stretch>
        </p:blipFill>
        <p:spPr>
          <a:xfrm>
            <a:off x="-1922" y="143691"/>
            <a:ext cx="6859922" cy="9601200"/>
          </a:xfrm>
          <a:prstGeom prst="rect">
            <a:avLst/>
          </a:prstGeom>
        </p:spPr>
      </p:pic>
    </p:spTree>
    <p:extLst>
      <p:ext uri="{BB962C8B-B14F-4D97-AF65-F5344CB8AC3E}">
        <p14:creationId xmlns:p14="http://schemas.microsoft.com/office/powerpoint/2010/main" val="113050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41D1-C7B5-19DB-B8AA-9D891F66B50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5C98CF4-5BA8-634E-BE94-485DE981E505}"/>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5441891-3258-1D3B-C02B-BA19F1C75F35}"/>
              </a:ext>
            </a:extLst>
          </p:cNvPr>
          <p:cNvPicPr>
            <a:picLocks noChangeAspect="1"/>
          </p:cNvPicPr>
          <p:nvPr/>
        </p:nvPicPr>
        <p:blipFill>
          <a:blip r:embed="rId2"/>
          <a:stretch>
            <a:fillRect/>
          </a:stretch>
        </p:blipFill>
        <p:spPr>
          <a:xfrm>
            <a:off x="0" y="143692"/>
            <a:ext cx="6857999" cy="9614262"/>
          </a:xfrm>
          <a:prstGeom prst="rect">
            <a:avLst/>
          </a:prstGeom>
        </p:spPr>
      </p:pic>
    </p:spTree>
    <p:extLst>
      <p:ext uri="{BB962C8B-B14F-4D97-AF65-F5344CB8AC3E}">
        <p14:creationId xmlns:p14="http://schemas.microsoft.com/office/powerpoint/2010/main" val="132860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hidden="1">
            <a:extLst>
              <a:ext uri="{FF2B5EF4-FFF2-40B4-BE49-F238E27FC236}">
                <a16:creationId xmlns:a16="http://schemas.microsoft.com/office/drawing/2014/main" id="{50B6C709-8794-DF4E-A15C-6E648F09DD12}"/>
              </a:ext>
            </a:extLst>
          </p:cNvPr>
          <p:cNvSpPr>
            <a:spLocks noGrp="1"/>
          </p:cNvSpPr>
          <p:nvPr>
            <p:ph type="sldNum" sz="quarter" idx="4294967295"/>
          </p:nvPr>
        </p:nvSpPr>
        <p:spPr>
          <a:xfrm>
            <a:off x="5711218" y="9181395"/>
            <a:ext cx="932469" cy="527403"/>
          </a:xfrm>
        </p:spPr>
        <p:txBody>
          <a:bodyPr/>
          <a:lstStyle/>
          <a:p>
            <a:pPr>
              <a:spcAft>
                <a:spcPts val="600"/>
              </a:spcAft>
            </a:pPr>
            <a:fld id="{294A09A9-5501-47C1-A89A-A340965A2BE2}" type="slidenum">
              <a:rPr lang="en-US" smtClean="0">
                <a:solidFill>
                  <a:schemeClr val="bg1"/>
                </a:solidFill>
              </a:rPr>
              <a:pPr>
                <a:spcAft>
                  <a:spcPts val="600"/>
                </a:spcAft>
              </a:pPr>
              <a:t>9</a:t>
            </a:fld>
            <a:endParaRPr lang="en-US">
              <a:solidFill>
                <a:schemeClr val="bg1"/>
              </a:solidFill>
            </a:endParaRPr>
          </a:p>
        </p:txBody>
      </p:sp>
      <p:pic>
        <p:nvPicPr>
          <p:cNvPr id="3" name="Picture 2">
            <a:extLst>
              <a:ext uri="{FF2B5EF4-FFF2-40B4-BE49-F238E27FC236}">
                <a16:creationId xmlns:a16="http://schemas.microsoft.com/office/drawing/2014/main" id="{E0817D89-7181-52E0-B982-9E9647BA6BA4}"/>
              </a:ext>
            </a:extLst>
          </p:cNvPr>
          <p:cNvPicPr>
            <a:picLocks noChangeAspect="1"/>
          </p:cNvPicPr>
          <p:nvPr/>
        </p:nvPicPr>
        <p:blipFill>
          <a:blip r:embed="rId2"/>
          <a:stretch>
            <a:fillRect/>
          </a:stretch>
        </p:blipFill>
        <p:spPr>
          <a:xfrm>
            <a:off x="0" y="169818"/>
            <a:ext cx="6858000" cy="9548948"/>
          </a:xfrm>
          <a:prstGeom prst="rect">
            <a:avLst/>
          </a:prstGeom>
        </p:spPr>
      </p:pic>
    </p:spTree>
    <p:extLst>
      <p:ext uri="{BB962C8B-B14F-4D97-AF65-F5344CB8AC3E}">
        <p14:creationId xmlns:p14="http://schemas.microsoft.com/office/powerpoint/2010/main" val="4212917468"/>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47dc997-65db-40b3-b417-2dff3ca2c668" xsi:nil="true"/>
    <lcf76f155ced4ddcb4097134ff3c332f xmlns="d47dc997-65db-40b3-b417-2dff3ca2c668">
      <Terms xmlns="http://schemas.microsoft.com/office/infopath/2007/PartnerControls"/>
    </lcf76f155ced4ddcb4097134ff3c332f>
    <TaxCatchAll xmlns="31901b56-0bd9-43df-830e-458595999c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E0ACD87DEF57438A6C42E9DB362322" ma:contentTypeVersion="19" ma:contentTypeDescription="Create a new document." ma:contentTypeScope="" ma:versionID="dd9b8bd584a9fda7ef0d6c183e16d913">
  <xsd:schema xmlns:xsd="http://www.w3.org/2001/XMLSchema" xmlns:xs="http://www.w3.org/2001/XMLSchema" xmlns:p="http://schemas.microsoft.com/office/2006/metadata/properties" xmlns:ns2="d47dc997-65db-40b3-b417-2dff3ca2c668" xmlns:ns3="31901b56-0bd9-43df-830e-458595999cb3" targetNamespace="http://schemas.microsoft.com/office/2006/metadata/properties" ma:root="true" ma:fieldsID="25225c8f3db0fd41287ca7bbfeb7e252" ns2:_="" ns3:_="">
    <xsd:import namespace="d47dc997-65db-40b3-b417-2dff3ca2c668"/>
    <xsd:import namespace="31901b56-0bd9-43df-830e-458595999c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dc997-65db-40b3-b417-2dff3ca2c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a53815-aade-4b55-8f32-15ad3e0c241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901b56-0bd9-43df-830e-458595999c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0b1cf04-e15a-4270-87df-57bc4a050dfe}" ma:internalName="TaxCatchAll" ma:showField="CatchAllData" ma:web="31901b56-0bd9-43df-830e-458595999c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purl.org/dc/elements/1.1/"/>
    <ds:schemaRef ds:uri="http://schemas.microsoft.com/office/2006/metadata/properties"/>
    <ds:schemaRef ds:uri="d47dc997-65db-40b3-b417-2dff3ca2c668"/>
    <ds:schemaRef ds:uri="http://purl.org/dc/terms/"/>
    <ds:schemaRef ds:uri="http://schemas.openxmlformats.org/package/2006/metadata/core-properties"/>
    <ds:schemaRef ds:uri="http://schemas.microsoft.com/office/2006/documentManagement/types"/>
    <ds:schemaRef ds:uri="31901b56-0bd9-43df-830e-458595999cb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748AE87-6F07-4328-8316-F7040DF87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dc997-65db-40b3-b417-2dff3ca2c668"/>
    <ds:schemaRef ds:uri="31901b56-0bd9-43df-830e-458595999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{90056D1F-EA8D-472A-8979-7E37DDCBF624}tf45331398_win32</Template>
  <TotalTime>1004</TotalTime>
  <Words>1218</Words>
  <Application>Microsoft Office PowerPoint</Application>
  <PresentationFormat>A4 Paper (210x297 mm)</PresentationFormat>
  <Paragraphs>101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Candara</vt:lpstr>
      <vt:lpstr>Symbol</vt:lpstr>
      <vt:lpstr>Tenorite</vt:lpstr>
      <vt:lpstr>Office Theme</vt:lpstr>
      <vt:lpstr>PowerPoint Presentation</vt:lpstr>
      <vt:lpstr>Inspired by Excellence &amp; Innovation “I have come so that they may have Life and have it to the Full” – John 10:10</vt:lpstr>
      <vt:lpstr>Ellesmere Port Catholic High School is a school with a unique sense of community, where every student is known, where there is exemplary student behaviour, a culture built on striving for excellence and where there are exceptionally high aspirations for everyone. </vt:lpstr>
      <vt:lpstr>Values &amp; Mission Statement</vt:lpstr>
      <vt:lpstr>PowerPoint Presentation</vt:lpstr>
      <vt:lpstr>PowerPoint Presentation</vt:lpstr>
      <vt:lpstr>PowerPoint Presentation</vt:lpstr>
      <vt:lpstr>PowerPoint Presentation</vt:lpstr>
      <vt:lpstr>PowerPoint Presentation</vt:lpstr>
      <vt:lpstr>Guidance for Applicants</vt:lpstr>
      <vt:lpstr>Contact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Moore</dc:creator>
  <cp:lastModifiedBy>Miss Moore</cp:lastModifiedBy>
  <cp:revision>16</cp:revision>
  <cp:lastPrinted>2023-03-30T12:18:33Z</cp:lastPrinted>
  <dcterms:created xsi:type="dcterms:W3CDTF">2023-03-23T13:39:20Z</dcterms:created>
  <dcterms:modified xsi:type="dcterms:W3CDTF">2026-04-24T15:06:45Z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0x01010058E0ACD87DEF57438A6C42E9DB362322</vt:lpwstr>
  </property>
  <property fmtid="{D5CDD505-2E9C-101B-9397-08002B2CF9AE}" pid="3" name="Order">
    <vt:r8>7516000</vt:r8>
  </property>
  <property fmtid="{D5CDD505-2E9C-101B-9397-08002B2CF9AE}" pid="4" name="MediaServiceImageTags">
    <vt:lpwstr/>
  </property>
</Properties>
</file>